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 id="2147483660" r:id="rId5"/>
    <p:sldMasterId id="2147483684" r:id="rId6"/>
    <p:sldMasterId id="2147483672" r:id="rId7"/>
  </p:sldMasterIdLst>
  <p:notesMasterIdLst>
    <p:notesMasterId r:id="rId37"/>
  </p:notesMasterIdLst>
  <p:handoutMasterIdLst>
    <p:handoutMasterId r:id="rId38"/>
  </p:handoutMasterIdLst>
  <p:sldIdLst>
    <p:sldId id="389" r:id="rId8"/>
    <p:sldId id="390" r:id="rId9"/>
    <p:sldId id="391" r:id="rId10"/>
    <p:sldId id="399" r:id="rId11"/>
    <p:sldId id="264" r:id="rId12"/>
    <p:sldId id="419" r:id="rId13"/>
    <p:sldId id="420" r:id="rId14"/>
    <p:sldId id="328" r:id="rId15"/>
    <p:sldId id="413" r:id="rId16"/>
    <p:sldId id="329" r:id="rId17"/>
    <p:sldId id="330" r:id="rId18"/>
    <p:sldId id="414" r:id="rId19"/>
    <p:sldId id="392" r:id="rId20"/>
    <p:sldId id="421" r:id="rId21"/>
    <p:sldId id="400" r:id="rId22"/>
    <p:sldId id="401" r:id="rId23"/>
    <p:sldId id="410" r:id="rId24"/>
    <p:sldId id="393" r:id="rId25"/>
    <p:sldId id="402" r:id="rId26"/>
    <p:sldId id="411" r:id="rId27"/>
    <p:sldId id="394" r:id="rId28"/>
    <p:sldId id="415" r:id="rId29"/>
    <p:sldId id="412" r:id="rId30"/>
    <p:sldId id="407" r:id="rId31"/>
    <p:sldId id="417" r:id="rId32"/>
    <p:sldId id="418" r:id="rId33"/>
    <p:sldId id="398" r:id="rId34"/>
    <p:sldId id="353" r:id="rId35"/>
    <p:sldId id="406" r:id="rId36"/>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38" userDrawn="1">
          <p15:clr>
            <a:srgbClr val="A4A3A4"/>
          </p15:clr>
        </p15:guide>
        <p15:guide id="2" pos="381"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hagat, Priya" initials="DP" lastIdx="1" clrIdx="0">
    <p:extLst>
      <p:ext uri="{19B8F6BF-5375-455C-9EA6-DF929625EA0E}">
        <p15:presenceInfo xmlns:p15="http://schemas.microsoft.com/office/powerpoint/2012/main" userId="S-1-5-21-2250110424-2442967196-2465209428-71733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286" autoAdjust="0"/>
    <p:restoredTop sz="76596" autoAdjust="0"/>
  </p:normalViewPr>
  <p:slideViewPr>
    <p:cSldViewPr snapToGrid="0" snapToObjects="1" showGuides="1">
      <p:cViewPr varScale="1">
        <p:scale>
          <a:sx n="84" d="100"/>
          <a:sy n="84" d="100"/>
        </p:scale>
        <p:origin x="1362" y="84"/>
      </p:cViewPr>
      <p:guideLst>
        <p:guide orient="horz" pos="638"/>
        <p:guide pos="381"/>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theme" Target="theme/theme1.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475" cy="466725"/>
          </a:xfrm>
          <a:prstGeom prst="rect">
            <a:avLst/>
          </a:prstGeom>
        </p:spPr>
        <p:txBody>
          <a:bodyPr vert="horz" lIns="91431" tIns="45716" rIns="91431" bIns="45716" rtlCol="0"/>
          <a:lstStyle>
            <a:lvl1pPr algn="l">
              <a:defRPr sz="1200"/>
            </a:lvl1pPr>
          </a:lstStyle>
          <a:p>
            <a:endParaRPr lang="en-US"/>
          </a:p>
        </p:txBody>
      </p:sp>
      <p:sp>
        <p:nvSpPr>
          <p:cNvPr id="3" name="Date Placeholder 2"/>
          <p:cNvSpPr>
            <a:spLocks noGrp="1"/>
          </p:cNvSpPr>
          <p:nvPr>
            <p:ph type="dt" sz="quarter" idx="1"/>
          </p:nvPr>
        </p:nvSpPr>
        <p:spPr>
          <a:xfrm>
            <a:off x="3970339" y="0"/>
            <a:ext cx="3038475" cy="466725"/>
          </a:xfrm>
          <a:prstGeom prst="rect">
            <a:avLst/>
          </a:prstGeom>
        </p:spPr>
        <p:txBody>
          <a:bodyPr vert="horz" lIns="91431" tIns="45716" rIns="91431" bIns="45716" rtlCol="0"/>
          <a:lstStyle>
            <a:lvl1pPr algn="r">
              <a:defRPr sz="1200"/>
            </a:lvl1pPr>
          </a:lstStyle>
          <a:p>
            <a:fld id="{11F95CA2-373F-4BB5-B285-205C2312D71B}" type="datetimeFigureOut">
              <a:rPr lang="en-US" smtClean="0"/>
              <a:t>1/19/2021</a:t>
            </a:fld>
            <a:endParaRPr lang="en-US"/>
          </a:p>
        </p:txBody>
      </p:sp>
      <p:sp>
        <p:nvSpPr>
          <p:cNvPr id="4" name="Footer Placeholder 3"/>
          <p:cNvSpPr>
            <a:spLocks noGrp="1"/>
          </p:cNvSpPr>
          <p:nvPr>
            <p:ph type="ftr" sz="quarter" idx="2"/>
          </p:nvPr>
        </p:nvSpPr>
        <p:spPr>
          <a:xfrm>
            <a:off x="1" y="8829676"/>
            <a:ext cx="3038475" cy="466725"/>
          </a:xfrm>
          <a:prstGeom prst="rect">
            <a:avLst/>
          </a:prstGeom>
        </p:spPr>
        <p:txBody>
          <a:bodyPr vert="horz" lIns="91431" tIns="45716" rIns="91431" bIns="45716" rtlCol="0" anchor="b"/>
          <a:lstStyle>
            <a:lvl1pPr algn="l">
              <a:defRPr sz="1200"/>
            </a:lvl1pPr>
          </a:lstStyle>
          <a:p>
            <a:endParaRPr lang="en-US"/>
          </a:p>
        </p:txBody>
      </p:sp>
      <p:sp>
        <p:nvSpPr>
          <p:cNvPr id="5" name="Slide Number Placeholder 4"/>
          <p:cNvSpPr>
            <a:spLocks noGrp="1"/>
          </p:cNvSpPr>
          <p:nvPr>
            <p:ph type="sldNum" sz="quarter" idx="3"/>
          </p:nvPr>
        </p:nvSpPr>
        <p:spPr>
          <a:xfrm>
            <a:off x="3970339" y="8829676"/>
            <a:ext cx="3038475" cy="466725"/>
          </a:xfrm>
          <a:prstGeom prst="rect">
            <a:avLst/>
          </a:prstGeom>
        </p:spPr>
        <p:txBody>
          <a:bodyPr vert="horz" lIns="91431" tIns="45716" rIns="91431" bIns="45716" rtlCol="0" anchor="b"/>
          <a:lstStyle>
            <a:lvl1pPr algn="r">
              <a:defRPr sz="1200"/>
            </a:lvl1pPr>
          </a:lstStyle>
          <a:p>
            <a:fld id="{C78E893D-6569-4EB3-891B-DD2F7AD62320}" type="slidenum">
              <a:rPr lang="en-US" smtClean="0"/>
              <a:t>‹#›</a:t>
            </a:fld>
            <a:endParaRPr lang="en-US"/>
          </a:p>
        </p:txBody>
      </p:sp>
    </p:spTree>
    <p:extLst>
      <p:ext uri="{BB962C8B-B14F-4D97-AF65-F5344CB8AC3E}">
        <p14:creationId xmlns:p14="http://schemas.microsoft.com/office/powerpoint/2010/main" val="32522479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475" cy="466725"/>
          </a:xfrm>
          <a:prstGeom prst="rect">
            <a:avLst/>
          </a:prstGeom>
        </p:spPr>
        <p:txBody>
          <a:bodyPr vert="horz" lIns="91431" tIns="45716" rIns="91431" bIns="45716" rtlCol="0"/>
          <a:lstStyle>
            <a:lvl1pPr algn="l">
              <a:defRPr sz="1200"/>
            </a:lvl1pPr>
          </a:lstStyle>
          <a:p>
            <a:endParaRPr lang="en-US" dirty="0"/>
          </a:p>
        </p:txBody>
      </p:sp>
      <p:sp>
        <p:nvSpPr>
          <p:cNvPr id="3" name="Date Placeholder 2"/>
          <p:cNvSpPr>
            <a:spLocks noGrp="1"/>
          </p:cNvSpPr>
          <p:nvPr>
            <p:ph type="dt" idx="1"/>
          </p:nvPr>
        </p:nvSpPr>
        <p:spPr>
          <a:xfrm>
            <a:off x="3970339" y="0"/>
            <a:ext cx="3038475" cy="466725"/>
          </a:xfrm>
          <a:prstGeom prst="rect">
            <a:avLst/>
          </a:prstGeom>
        </p:spPr>
        <p:txBody>
          <a:bodyPr vert="horz" lIns="91431" tIns="45716" rIns="91431" bIns="45716" rtlCol="0"/>
          <a:lstStyle>
            <a:lvl1pPr algn="r">
              <a:defRPr sz="1200"/>
            </a:lvl1pPr>
          </a:lstStyle>
          <a:p>
            <a:fld id="{6084AAD6-BB01-4198-998A-DEC610D5F4F0}" type="datetimeFigureOut">
              <a:rPr lang="en-US" smtClean="0"/>
              <a:t>1/19/2021</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31" tIns="45716" rIns="91431" bIns="45716" rtlCol="0" anchor="ctr"/>
          <a:lstStyle/>
          <a:p>
            <a:endParaRPr lang="en-US" dirty="0"/>
          </a:p>
        </p:txBody>
      </p:sp>
      <p:sp>
        <p:nvSpPr>
          <p:cNvPr id="5" name="Notes Placeholder 4"/>
          <p:cNvSpPr>
            <a:spLocks noGrp="1"/>
          </p:cNvSpPr>
          <p:nvPr>
            <p:ph type="body" sz="quarter" idx="3"/>
          </p:nvPr>
        </p:nvSpPr>
        <p:spPr>
          <a:xfrm>
            <a:off x="701675" y="4473576"/>
            <a:ext cx="5607050" cy="3660775"/>
          </a:xfrm>
          <a:prstGeom prst="rect">
            <a:avLst/>
          </a:prstGeom>
        </p:spPr>
        <p:txBody>
          <a:bodyPr vert="horz" lIns="91431" tIns="45716" rIns="91431" bIns="4571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29676"/>
            <a:ext cx="3038475" cy="466725"/>
          </a:xfrm>
          <a:prstGeom prst="rect">
            <a:avLst/>
          </a:prstGeom>
        </p:spPr>
        <p:txBody>
          <a:bodyPr vert="horz" lIns="91431" tIns="45716" rIns="91431" bIns="45716"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339" y="8829676"/>
            <a:ext cx="3038475" cy="466725"/>
          </a:xfrm>
          <a:prstGeom prst="rect">
            <a:avLst/>
          </a:prstGeom>
        </p:spPr>
        <p:txBody>
          <a:bodyPr vert="horz" lIns="91431" tIns="45716" rIns="91431" bIns="45716" rtlCol="0" anchor="b"/>
          <a:lstStyle>
            <a:lvl1pPr algn="r">
              <a:defRPr sz="1200"/>
            </a:lvl1pPr>
          </a:lstStyle>
          <a:p>
            <a:fld id="{8F205424-DF7A-4F0E-B06E-93C32F294623}" type="slidenum">
              <a:rPr lang="en-US" smtClean="0"/>
              <a:t>‹#›</a:t>
            </a:fld>
            <a:endParaRPr lang="en-US" dirty="0"/>
          </a:p>
        </p:txBody>
      </p:sp>
    </p:spTree>
    <p:extLst>
      <p:ext uri="{BB962C8B-B14F-4D97-AF65-F5344CB8AC3E}">
        <p14:creationId xmlns:p14="http://schemas.microsoft.com/office/powerpoint/2010/main" val="19728041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F205424-DF7A-4F0E-B06E-93C32F294623}" type="slidenum">
              <a:rPr lang="en-US" smtClean="0"/>
              <a:t>1</a:t>
            </a:fld>
            <a:endParaRPr lang="en-US" dirty="0"/>
          </a:p>
        </p:txBody>
      </p:sp>
    </p:spTree>
    <p:extLst>
      <p:ext uri="{BB962C8B-B14F-4D97-AF65-F5344CB8AC3E}">
        <p14:creationId xmlns:p14="http://schemas.microsoft.com/office/powerpoint/2010/main" val="337263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Eye protection must be worn for EVERY patient contact.</a:t>
            </a:r>
          </a:p>
        </p:txBody>
      </p:sp>
      <p:sp>
        <p:nvSpPr>
          <p:cNvPr id="4" name="Slide Number Placeholder 3"/>
          <p:cNvSpPr>
            <a:spLocks noGrp="1"/>
          </p:cNvSpPr>
          <p:nvPr>
            <p:ph type="sldNum" sz="quarter" idx="5"/>
          </p:nvPr>
        </p:nvSpPr>
        <p:spPr/>
        <p:txBody>
          <a:bodyPr/>
          <a:lstStyle/>
          <a:p>
            <a:fld id="{8F205424-DF7A-4F0E-B06E-93C32F294623}" type="slidenum">
              <a:rPr lang="en-US" smtClean="0"/>
              <a:t>10</a:t>
            </a:fld>
            <a:endParaRPr lang="en-US" dirty="0"/>
          </a:p>
        </p:txBody>
      </p:sp>
    </p:spTree>
    <p:extLst>
      <p:ext uri="{BB962C8B-B14F-4D97-AF65-F5344CB8AC3E}">
        <p14:creationId xmlns:p14="http://schemas.microsoft.com/office/powerpoint/2010/main" val="31792468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Surgical or procedure facemasks, supplied by H+H, are required upon entrance to all healthcare facilities.  Cloth masks </a:t>
            </a:r>
            <a:r>
              <a:rPr lang="en-US" b="1" dirty="0"/>
              <a:t>cannot </a:t>
            </a:r>
            <a:r>
              <a:rPr lang="en-US" dirty="0"/>
              <a:t>be worn by healthcare personnel. </a:t>
            </a:r>
          </a:p>
        </p:txBody>
      </p:sp>
      <p:sp>
        <p:nvSpPr>
          <p:cNvPr id="4" name="Slide Number Placeholder 3"/>
          <p:cNvSpPr>
            <a:spLocks noGrp="1"/>
          </p:cNvSpPr>
          <p:nvPr>
            <p:ph type="sldNum" sz="quarter" idx="10"/>
          </p:nvPr>
        </p:nvSpPr>
        <p:spPr/>
        <p:txBody>
          <a:bodyPr/>
          <a:lstStyle/>
          <a:p>
            <a:fld id="{63CBD0FB-1B46-47F2-8132-06CFA9E268FD}" type="slidenum">
              <a:rPr lang="en-US" smtClean="0"/>
              <a:t>11</a:t>
            </a:fld>
            <a:endParaRPr lang="en-US"/>
          </a:p>
        </p:txBody>
      </p:sp>
    </p:spTree>
    <p:extLst>
      <p:ext uri="{BB962C8B-B14F-4D97-AF65-F5344CB8AC3E}">
        <p14:creationId xmlns:p14="http://schemas.microsoft.com/office/powerpoint/2010/main" val="25001540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Everyone must be fit-tested for the type of N95 Respirator they are wearing. If a new brand or type of N95 is introduced on your unit, you must be fit-tested before you can wear the N95 Respirator.  </a:t>
            </a:r>
          </a:p>
          <a:p>
            <a:r>
              <a:rPr lang="en-US" dirty="0"/>
              <a:t>If you fail the fit-test, you will be given the option to wear a PAPR or CAPR.</a:t>
            </a:r>
          </a:p>
        </p:txBody>
      </p:sp>
      <p:sp>
        <p:nvSpPr>
          <p:cNvPr id="4" name="Slide Number Placeholder 3"/>
          <p:cNvSpPr>
            <a:spLocks noGrp="1"/>
          </p:cNvSpPr>
          <p:nvPr>
            <p:ph type="sldNum" sz="quarter" idx="5"/>
          </p:nvPr>
        </p:nvSpPr>
        <p:spPr/>
        <p:txBody>
          <a:bodyPr/>
          <a:lstStyle/>
          <a:p>
            <a:fld id="{8F205424-DF7A-4F0E-B06E-93C32F294623}" type="slidenum">
              <a:rPr lang="en-US" smtClean="0"/>
              <a:t>12</a:t>
            </a:fld>
            <a:endParaRPr lang="en-US" dirty="0"/>
          </a:p>
        </p:txBody>
      </p:sp>
    </p:spTree>
    <p:extLst>
      <p:ext uri="{BB962C8B-B14F-4D97-AF65-F5344CB8AC3E}">
        <p14:creationId xmlns:p14="http://schemas.microsoft.com/office/powerpoint/2010/main" val="14991081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COVID-19 PPE Grid by Location is broken down by 4 settings: All Areas; Patient Facing Areas; Clinical Areas; Testing Centers.</a:t>
            </a:r>
          </a:p>
          <a:p>
            <a:endParaRPr lang="en-US" dirty="0"/>
          </a:p>
          <a:p>
            <a:r>
              <a:rPr lang="en-US" dirty="0"/>
              <a:t>All healthcare personnel and staff must practice universal masking in all areas of the workplace. </a:t>
            </a:r>
          </a:p>
        </p:txBody>
      </p:sp>
      <p:sp>
        <p:nvSpPr>
          <p:cNvPr id="4" name="Slide Number Placeholder 3"/>
          <p:cNvSpPr>
            <a:spLocks noGrp="1"/>
          </p:cNvSpPr>
          <p:nvPr>
            <p:ph type="sldNum" sz="quarter" idx="5"/>
          </p:nvPr>
        </p:nvSpPr>
        <p:spPr/>
        <p:txBody>
          <a:bodyPr/>
          <a:lstStyle/>
          <a:p>
            <a:fld id="{8F205424-DF7A-4F0E-B06E-93C32F294623}" type="slidenum">
              <a:rPr lang="en-US" smtClean="0"/>
              <a:t>13</a:t>
            </a:fld>
            <a:endParaRPr lang="en-US" dirty="0"/>
          </a:p>
        </p:txBody>
      </p:sp>
    </p:spTree>
    <p:extLst>
      <p:ext uri="{BB962C8B-B14F-4D97-AF65-F5344CB8AC3E}">
        <p14:creationId xmlns:p14="http://schemas.microsoft.com/office/powerpoint/2010/main" val="8129453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F205424-DF7A-4F0E-B06E-93C32F294623}" type="slidenum">
              <a:rPr lang="en-US" smtClean="0"/>
              <a:t>14</a:t>
            </a:fld>
            <a:endParaRPr lang="en-US" dirty="0"/>
          </a:p>
        </p:txBody>
      </p:sp>
    </p:spTree>
    <p:extLst>
      <p:ext uri="{BB962C8B-B14F-4D97-AF65-F5344CB8AC3E}">
        <p14:creationId xmlns:p14="http://schemas.microsoft.com/office/powerpoint/2010/main" val="15920691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Staff in clinical areas must practice universal masking and eye protection, in addition to following specific transmission based precautions.</a:t>
            </a:r>
          </a:p>
          <a:p>
            <a:r>
              <a:rPr lang="en-US" dirty="0"/>
              <a:t>For example, if caring for a patient with an MDRO who is on Transmission-Based Precautions, clinical staff should wear an isolation gown in addition to mask and eye protection.</a:t>
            </a:r>
          </a:p>
          <a:p>
            <a:endParaRPr lang="en-US" dirty="0"/>
          </a:p>
        </p:txBody>
      </p:sp>
      <p:sp>
        <p:nvSpPr>
          <p:cNvPr id="4" name="Slide Number Placeholder 3"/>
          <p:cNvSpPr>
            <a:spLocks noGrp="1"/>
          </p:cNvSpPr>
          <p:nvPr>
            <p:ph type="sldNum" sz="quarter" idx="5"/>
          </p:nvPr>
        </p:nvSpPr>
        <p:spPr/>
        <p:txBody>
          <a:bodyPr/>
          <a:lstStyle/>
          <a:p>
            <a:fld id="{8F205424-DF7A-4F0E-B06E-93C32F294623}" type="slidenum">
              <a:rPr lang="en-US" smtClean="0"/>
              <a:t>15</a:t>
            </a:fld>
            <a:endParaRPr lang="en-US" dirty="0"/>
          </a:p>
        </p:txBody>
      </p:sp>
    </p:spTree>
    <p:extLst>
      <p:ext uri="{BB962C8B-B14F-4D97-AF65-F5344CB8AC3E}">
        <p14:creationId xmlns:p14="http://schemas.microsoft.com/office/powerpoint/2010/main" val="8447668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collecting specimens for COVID-19 testing in testing areas, staff should follow droplet + contact + eye protection precautions; a surgical or procedural mask and protective eyewear. </a:t>
            </a:r>
          </a:p>
        </p:txBody>
      </p:sp>
      <p:sp>
        <p:nvSpPr>
          <p:cNvPr id="4" name="Slide Number Placeholder 3"/>
          <p:cNvSpPr>
            <a:spLocks noGrp="1"/>
          </p:cNvSpPr>
          <p:nvPr>
            <p:ph type="sldNum" sz="quarter" idx="5"/>
          </p:nvPr>
        </p:nvSpPr>
        <p:spPr/>
        <p:txBody>
          <a:bodyPr/>
          <a:lstStyle/>
          <a:p>
            <a:fld id="{8F205424-DF7A-4F0E-B06E-93C32F294623}" type="slidenum">
              <a:rPr lang="en-US" smtClean="0"/>
              <a:t>16</a:t>
            </a:fld>
            <a:endParaRPr lang="en-US" dirty="0"/>
          </a:p>
        </p:txBody>
      </p:sp>
    </p:spTree>
    <p:extLst>
      <p:ext uri="{BB962C8B-B14F-4D97-AF65-F5344CB8AC3E}">
        <p14:creationId xmlns:p14="http://schemas.microsoft.com/office/powerpoint/2010/main" val="38545717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Posters are </a:t>
            </a:r>
            <a:r>
              <a:rPr lang="en-US" sz="1200" b="1" u="sng" dirty="0"/>
              <a:t>not</a:t>
            </a:r>
            <a:r>
              <a:rPr lang="en-US" sz="1200" dirty="0"/>
              <a:t> meant to replace isolation room signage. These posters serve to guide staff on required PPE when entering dedicated facility specific areas. </a:t>
            </a:r>
          </a:p>
          <a:p>
            <a:endParaRPr lang="en-US" sz="1200" dirty="0"/>
          </a:p>
          <a:p>
            <a:r>
              <a:rPr lang="en-US" sz="1200" dirty="0"/>
              <a:t>For example, the orange universal masking poster may be placed in all areas of the facility. The green and pink posters may placed at the entrance of a dedicated COVID-19 units.</a:t>
            </a:r>
          </a:p>
          <a:p>
            <a:endParaRPr lang="en-US" dirty="0"/>
          </a:p>
        </p:txBody>
      </p:sp>
      <p:sp>
        <p:nvSpPr>
          <p:cNvPr id="4" name="Slide Number Placeholder 3"/>
          <p:cNvSpPr>
            <a:spLocks noGrp="1"/>
          </p:cNvSpPr>
          <p:nvPr>
            <p:ph type="sldNum" sz="quarter" idx="5"/>
          </p:nvPr>
        </p:nvSpPr>
        <p:spPr/>
        <p:txBody>
          <a:bodyPr/>
          <a:lstStyle/>
          <a:p>
            <a:fld id="{8F205424-DF7A-4F0E-B06E-93C32F294623}" type="slidenum">
              <a:rPr lang="en-US" smtClean="0"/>
              <a:t>17</a:t>
            </a:fld>
            <a:endParaRPr lang="en-US" dirty="0"/>
          </a:p>
        </p:txBody>
      </p:sp>
    </p:spTree>
    <p:extLst>
      <p:ext uri="{BB962C8B-B14F-4D97-AF65-F5344CB8AC3E}">
        <p14:creationId xmlns:p14="http://schemas.microsoft.com/office/powerpoint/2010/main" val="33136915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F205424-DF7A-4F0E-B06E-93C32F294623}" type="slidenum">
              <a:rPr lang="en-US" smtClean="0"/>
              <a:t>18</a:t>
            </a:fld>
            <a:endParaRPr lang="en-US" dirty="0"/>
          </a:p>
        </p:txBody>
      </p:sp>
    </p:spTree>
    <p:extLst>
      <p:ext uri="{BB962C8B-B14F-4D97-AF65-F5344CB8AC3E}">
        <p14:creationId xmlns:p14="http://schemas.microsoft.com/office/powerpoint/2010/main" val="22212206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F205424-DF7A-4F0E-B06E-93C32F294623}" type="slidenum">
              <a:rPr lang="en-US" smtClean="0"/>
              <a:t>20</a:t>
            </a:fld>
            <a:endParaRPr lang="en-US" dirty="0"/>
          </a:p>
        </p:txBody>
      </p:sp>
    </p:spTree>
    <p:extLst>
      <p:ext uri="{BB962C8B-B14F-4D97-AF65-F5344CB8AC3E}">
        <p14:creationId xmlns:p14="http://schemas.microsoft.com/office/powerpoint/2010/main" val="41748541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goal of this training is to ensure staff are provided with a refresher on infection prevention basics and strategies related to COVID-19.</a:t>
            </a:r>
          </a:p>
        </p:txBody>
      </p:sp>
      <p:sp>
        <p:nvSpPr>
          <p:cNvPr id="4" name="Slide Number Placeholder 3"/>
          <p:cNvSpPr>
            <a:spLocks noGrp="1"/>
          </p:cNvSpPr>
          <p:nvPr>
            <p:ph type="sldNum" sz="quarter" idx="5"/>
          </p:nvPr>
        </p:nvSpPr>
        <p:spPr/>
        <p:txBody>
          <a:bodyPr/>
          <a:lstStyle/>
          <a:p>
            <a:fld id="{8F205424-DF7A-4F0E-B06E-93C32F294623}" type="slidenum">
              <a:rPr lang="en-US" smtClean="0"/>
              <a:t>2</a:t>
            </a:fld>
            <a:endParaRPr lang="en-US" dirty="0"/>
          </a:p>
        </p:txBody>
      </p:sp>
    </p:spTree>
    <p:extLst>
      <p:ext uri="{BB962C8B-B14F-4D97-AF65-F5344CB8AC3E}">
        <p14:creationId xmlns:p14="http://schemas.microsoft.com/office/powerpoint/2010/main" val="4998000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Extended use and reuse may include the masks, protective eye wear and gowns, and is based on H+H guidance when during contingency and crisis capacities or within specific areas or units. </a:t>
            </a:r>
          </a:p>
          <a:p>
            <a:endParaRPr lang="en-US" dirty="0"/>
          </a:p>
        </p:txBody>
      </p:sp>
      <p:sp>
        <p:nvSpPr>
          <p:cNvPr id="4" name="Slide Number Placeholder 3"/>
          <p:cNvSpPr>
            <a:spLocks noGrp="1"/>
          </p:cNvSpPr>
          <p:nvPr>
            <p:ph type="sldNum" sz="quarter" idx="5"/>
          </p:nvPr>
        </p:nvSpPr>
        <p:spPr/>
        <p:txBody>
          <a:bodyPr/>
          <a:lstStyle/>
          <a:p>
            <a:fld id="{8F205424-DF7A-4F0E-B06E-93C32F294623}" type="slidenum">
              <a:rPr lang="en-US" smtClean="0"/>
              <a:t>21</a:t>
            </a:fld>
            <a:endParaRPr lang="en-US" dirty="0"/>
          </a:p>
        </p:txBody>
      </p:sp>
    </p:spTree>
    <p:extLst>
      <p:ext uri="{BB962C8B-B14F-4D97-AF65-F5344CB8AC3E}">
        <p14:creationId xmlns:p14="http://schemas.microsoft.com/office/powerpoint/2010/main" val="11223040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F205424-DF7A-4F0E-B06E-93C32F294623}" type="slidenum">
              <a:rPr lang="en-US" smtClean="0"/>
              <a:t>22</a:t>
            </a:fld>
            <a:endParaRPr lang="en-US" dirty="0"/>
          </a:p>
        </p:txBody>
      </p:sp>
    </p:spTree>
    <p:extLst>
      <p:ext uri="{BB962C8B-B14F-4D97-AF65-F5344CB8AC3E}">
        <p14:creationId xmlns:p14="http://schemas.microsoft.com/office/powerpoint/2010/main" val="9877343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Place your N95 respirator in a paper bag with your name on it and the date of use.  After 5 uses, or if the N95 respirator becomes soiled or damaged, discard into the regular trash.</a:t>
            </a:r>
          </a:p>
          <a:p>
            <a:endParaRPr lang="en-US" dirty="0"/>
          </a:p>
          <a:p>
            <a:r>
              <a:rPr lang="en-US" dirty="0"/>
              <a:t>Source: https://www.cdc.gov/coronavirus/2019-ncov/hcp/respirators-strategy/index.html (see section on limited reuse) </a:t>
            </a:r>
          </a:p>
        </p:txBody>
      </p:sp>
      <p:sp>
        <p:nvSpPr>
          <p:cNvPr id="4" name="Slide Number Placeholder 3"/>
          <p:cNvSpPr>
            <a:spLocks noGrp="1"/>
          </p:cNvSpPr>
          <p:nvPr>
            <p:ph type="sldNum" sz="quarter" idx="5"/>
          </p:nvPr>
        </p:nvSpPr>
        <p:spPr/>
        <p:txBody>
          <a:bodyPr/>
          <a:lstStyle/>
          <a:p>
            <a:fld id="{8F205424-DF7A-4F0E-B06E-93C32F294623}" type="slidenum">
              <a:rPr lang="en-US" smtClean="0"/>
              <a:t>23</a:t>
            </a:fld>
            <a:endParaRPr lang="en-US" dirty="0"/>
          </a:p>
        </p:txBody>
      </p:sp>
    </p:spTree>
    <p:extLst>
      <p:ext uri="{BB962C8B-B14F-4D97-AF65-F5344CB8AC3E}">
        <p14:creationId xmlns:p14="http://schemas.microsoft.com/office/powerpoint/2010/main" val="41643080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F205424-DF7A-4F0E-B06E-93C32F294623}" type="slidenum">
              <a:rPr lang="en-US" smtClean="0"/>
              <a:t>25</a:t>
            </a:fld>
            <a:endParaRPr lang="en-US" dirty="0"/>
          </a:p>
        </p:txBody>
      </p:sp>
    </p:spTree>
    <p:extLst>
      <p:ext uri="{BB962C8B-B14F-4D97-AF65-F5344CB8AC3E}">
        <p14:creationId xmlns:p14="http://schemas.microsoft.com/office/powerpoint/2010/main" val="301691131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F205424-DF7A-4F0E-B06E-93C32F294623}" type="slidenum">
              <a:rPr lang="en-US" smtClean="0"/>
              <a:t>26</a:t>
            </a:fld>
            <a:endParaRPr lang="en-US" dirty="0"/>
          </a:p>
        </p:txBody>
      </p:sp>
    </p:spTree>
    <p:extLst>
      <p:ext uri="{BB962C8B-B14F-4D97-AF65-F5344CB8AC3E}">
        <p14:creationId xmlns:p14="http://schemas.microsoft.com/office/powerpoint/2010/main" val="173060715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Break areas are at risk for cross contamination and potential exposure due to limited mask use and potential crowding. When taking a break, ensure you are physically distanced from others, maintain a clean and uncluttered area, disinfect your area prior to leaving, and don’t bring any PPE into the break area, other than your mask. To prevent cross contamination, use a paper bag or napkin to rest your mask in while eating or drinking, and dispose it in a trash bin prior to leaving.</a:t>
            </a:r>
          </a:p>
        </p:txBody>
      </p:sp>
      <p:sp>
        <p:nvSpPr>
          <p:cNvPr id="4" name="Slide Number Placeholder 3"/>
          <p:cNvSpPr>
            <a:spLocks noGrp="1"/>
          </p:cNvSpPr>
          <p:nvPr>
            <p:ph type="sldNum" sz="quarter" idx="5"/>
          </p:nvPr>
        </p:nvSpPr>
        <p:spPr/>
        <p:txBody>
          <a:bodyPr/>
          <a:lstStyle/>
          <a:p>
            <a:fld id="{8F205424-DF7A-4F0E-B06E-93C32F294623}" type="slidenum">
              <a:rPr lang="en-US" smtClean="0"/>
              <a:t>27</a:t>
            </a:fld>
            <a:endParaRPr lang="en-US" dirty="0"/>
          </a:p>
        </p:txBody>
      </p:sp>
    </p:spTree>
    <p:extLst>
      <p:ext uri="{BB962C8B-B14F-4D97-AF65-F5344CB8AC3E}">
        <p14:creationId xmlns:p14="http://schemas.microsoft.com/office/powerpoint/2010/main" val="128082070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summary, please remember to always perform hand hygiene, keep your hands away from your face, avoid using personal devices in clinical areas, avoid wearing jewelry under PPE, do NOT wear cosmetic makeup if re-using PPE, do not wear gloves in common areas. </a:t>
            </a:r>
          </a:p>
          <a:p>
            <a:r>
              <a:rPr lang="en-US" dirty="0"/>
              <a:t>. </a:t>
            </a:r>
          </a:p>
        </p:txBody>
      </p:sp>
      <p:sp>
        <p:nvSpPr>
          <p:cNvPr id="4" name="Slide Number Placeholder 3"/>
          <p:cNvSpPr>
            <a:spLocks noGrp="1"/>
          </p:cNvSpPr>
          <p:nvPr>
            <p:ph type="sldNum" sz="quarter" idx="5"/>
          </p:nvPr>
        </p:nvSpPr>
        <p:spPr/>
        <p:txBody>
          <a:bodyPr/>
          <a:lstStyle/>
          <a:p>
            <a:fld id="{8F205424-DF7A-4F0E-B06E-93C32F294623}" type="slidenum">
              <a:rPr lang="en-US" smtClean="0"/>
              <a:t>28</a:t>
            </a:fld>
            <a:endParaRPr lang="en-US" dirty="0"/>
          </a:p>
        </p:txBody>
      </p:sp>
    </p:spTree>
    <p:extLst>
      <p:ext uri="{BB962C8B-B14F-4D97-AF65-F5344CB8AC3E}">
        <p14:creationId xmlns:p14="http://schemas.microsoft.com/office/powerpoint/2010/main" val="34141573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Hand hygiene is one of the simplest strategies that plays a huge role in preventing the spread of infection. While it’s simple, there is still a method to doing so and key areas around your hands are not missed, such as over the wrists, between the fingers, and under the nails.</a:t>
            </a:r>
          </a:p>
          <a:p>
            <a:endParaRPr lang="en-US" dirty="0"/>
          </a:p>
          <a:p>
            <a:r>
              <a:rPr lang="en-US" i="1" dirty="0"/>
              <a:t>(Explain the process for using hand sanitizer and hand washing.)</a:t>
            </a:r>
          </a:p>
        </p:txBody>
      </p:sp>
      <p:sp>
        <p:nvSpPr>
          <p:cNvPr id="4" name="Slide Number Placeholder 3"/>
          <p:cNvSpPr>
            <a:spLocks noGrp="1"/>
          </p:cNvSpPr>
          <p:nvPr>
            <p:ph type="sldNum" sz="quarter" idx="5"/>
          </p:nvPr>
        </p:nvSpPr>
        <p:spPr/>
        <p:txBody>
          <a:bodyPr/>
          <a:lstStyle/>
          <a:p>
            <a:fld id="{8F205424-DF7A-4F0E-B06E-93C32F294623}" type="slidenum">
              <a:rPr lang="en-US" smtClean="0"/>
              <a:t>3</a:t>
            </a:fld>
            <a:endParaRPr lang="en-US" dirty="0"/>
          </a:p>
        </p:txBody>
      </p:sp>
    </p:spTree>
    <p:extLst>
      <p:ext uri="{BB962C8B-B14F-4D97-AF65-F5344CB8AC3E}">
        <p14:creationId xmlns:p14="http://schemas.microsoft.com/office/powerpoint/2010/main" val="4945782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Explain each category</a:t>
            </a:r>
          </a:p>
          <a:p>
            <a:pPr marL="228600" indent="-228600">
              <a:buAutoNum type="arabicPeriod"/>
            </a:pPr>
            <a:r>
              <a:rPr lang="en-US" dirty="0"/>
              <a:t>Hand Hygiene</a:t>
            </a:r>
          </a:p>
          <a:p>
            <a:pPr marL="228600" indent="-228600">
              <a:buAutoNum type="arabicPeriod"/>
            </a:pPr>
            <a:r>
              <a:rPr lang="en-US" dirty="0"/>
              <a:t>PPE – the types</a:t>
            </a:r>
          </a:p>
          <a:p>
            <a:pPr marL="228600" indent="-228600">
              <a:buAutoNum type="arabicPeriod"/>
            </a:pPr>
            <a:r>
              <a:rPr lang="en-US" dirty="0"/>
              <a:t>Definition of Respiratory Etiquette</a:t>
            </a:r>
          </a:p>
          <a:p>
            <a:pPr marL="228600" indent="-228600">
              <a:buAutoNum type="arabicPeriod"/>
            </a:pPr>
            <a:r>
              <a:rPr lang="en-US" dirty="0"/>
              <a:t>Explain how to clean and disinfect Patient Care Equipment and Devices after EACH use.</a:t>
            </a:r>
          </a:p>
          <a:p>
            <a:pPr marL="228600" indent="-228600">
              <a:buAutoNum type="arabicPeriod"/>
            </a:pPr>
            <a:r>
              <a:rPr lang="en-US" dirty="0"/>
              <a:t>When to clean and disinfect the environment</a:t>
            </a:r>
          </a:p>
          <a:p>
            <a:pPr marL="228600" indent="-228600">
              <a:buAutoNum type="arabicPeriod"/>
            </a:pPr>
            <a:r>
              <a:rPr lang="en-US" dirty="0"/>
              <a:t>Define Safe Injection Practices – may read off of the signage.</a:t>
            </a:r>
          </a:p>
        </p:txBody>
      </p:sp>
      <p:sp>
        <p:nvSpPr>
          <p:cNvPr id="4" name="Slide Number Placeholder 3"/>
          <p:cNvSpPr>
            <a:spLocks noGrp="1"/>
          </p:cNvSpPr>
          <p:nvPr>
            <p:ph type="sldNum" sz="quarter" idx="5"/>
          </p:nvPr>
        </p:nvSpPr>
        <p:spPr/>
        <p:txBody>
          <a:bodyPr/>
          <a:lstStyle/>
          <a:p>
            <a:fld id="{8F205424-DF7A-4F0E-B06E-93C32F294623}" type="slidenum">
              <a:rPr lang="en-US" smtClean="0"/>
              <a:t>4</a:t>
            </a:fld>
            <a:endParaRPr lang="en-US" dirty="0"/>
          </a:p>
        </p:txBody>
      </p:sp>
    </p:spTree>
    <p:extLst>
      <p:ext uri="{BB962C8B-B14F-4D97-AF65-F5344CB8AC3E}">
        <p14:creationId xmlns:p14="http://schemas.microsoft.com/office/powerpoint/2010/main" val="18831197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different types of transmission based precautions used at H+H are: Contact, Droplet, Airborne, and a combination of them, based on the specific infectious disease. For COVID-19, either Droplet + Contact + Eye protection or Airborne + Contact + Eye protection, depending on the patient care area. Airborne + Contact + Eye protection is used by everyone in the room for every aerosol generating procedure.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Next, we’ll break down each item of PPE.</a:t>
            </a:r>
          </a:p>
          <a:p>
            <a:endParaRPr lang="en-US" dirty="0"/>
          </a:p>
        </p:txBody>
      </p:sp>
      <p:sp>
        <p:nvSpPr>
          <p:cNvPr id="4" name="Slide Number Placeholder 3"/>
          <p:cNvSpPr>
            <a:spLocks noGrp="1"/>
          </p:cNvSpPr>
          <p:nvPr>
            <p:ph type="sldNum" sz="quarter" idx="5"/>
          </p:nvPr>
        </p:nvSpPr>
        <p:spPr/>
        <p:txBody>
          <a:bodyPr/>
          <a:lstStyle/>
          <a:p>
            <a:fld id="{8F205424-DF7A-4F0E-B06E-93C32F294623}" type="slidenum">
              <a:rPr lang="en-US" smtClean="0"/>
              <a:t>5</a:t>
            </a:fld>
            <a:endParaRPr lang="en-US" dirty="0"/>
          </a:p>
        </p:txBody>
      </p:sp>
    </p:spTree>
    <p:extLst>
      <p:ext uri="{BB962C8B-B14F-4D97-AF65-F5344CB8AC3E}">
        <p14:creationId xmlns:p14="http://schemas.microsoft.com/office/powerpoint/2010/main" val="19215301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t>SKIP THIS SLIDE IF YOUR FACILITY IS NOT LTC</a:t>
            </a:r>
          </a:p>
        </p:txBody>
      </p:sp>
      <p:sp>
        <p:nvSpPr>
          <p:cNvPr id="4" name="Slide Number Placeholder 3"/>
          <p:cNvSpPr>
            <a:spLocks noGrp="1"/>
          </p:cNvSpPr>
          <p:nvPr>
            <p:ph type="sldNum" sz="quarter" idx="10"/>
          </p:nvPr>
        </p:nvSpPr>
        <p:spPr/>
        <p:txBody>
          <a:bodyPr/>
          <a:lstStyle/>
          <a:p>
            <a:fld id="{8F205424-DF7A-4F0E-B06E-93C32F294623}" type="slidenum">
              <a:rPr lang="en-US" smtClean="0"/>
              <a:t>6</a:t>
            </a:fld>
            <a:endParaRPr lang="en-US" dirty="0"/>
          </a:p>
        </p:txBody>
      </p:sp>
    </p:spTree>
    <p:extLst>
      <p:ext uri="{BB962C8B-B14F-4D97-AF65-F5344CB8AC3E}">
        <p14:creationId xmlns:p14="http://schemas.microsoft.com/office/powerpoint/2010/main" val="42842967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1" dirty="0"/>
              <a:t>SKIP THIS SLIDE IF YOUR FACILITY IS NOT LTC</a:t>
            </a:r>
          </a:p>
          <a:p>
            <a:endParaRPr lang="en-US" dirty="0"/>
          </a:p>
          <a:p>
            <a:endParaRPr lang="en-US" dirty="0"/>
          </a:p>
          <a:p>
            <a:r>
              <a:rPr lang="en-US" dirty="0"/>
              <a:t>Next, we’ll break down each item of PPE.</a:t>
            </a:r>
          </a:p>
          <a:p>
            <a:endParaRPr lang="en-US" dirty="0"/>
          </a:p>
        </p:txBody>
      </p:sp>
      <p:sp>
        <p:nvSpPr>
          <p:cNvPr id="4" name="Slide Number Placeholder 3"/>
          <p:cNvSpPr>
            <a:spLocks noGrp="1"/>
          </p:cNvSpPr>
          <p:nvPr>
            <p:ph type="sldNum" sz="quarter" idx="5"/>
          </p:nvPr>
        </p:nvSpPr>
        <p:spPr/>
        <p:txBody>
          <a:bodyPr/>
          <a:lstStyle/>
          <a:p>
            <a:fld id="{8F205424-DF7A-4F0E-B06E-93C32F294623}" type="slidenum">
              <a:rPr lang="en-US" smtClean="0"/>
              <a:t>7</a:t>
            </a:fld>
            <a:endParaRPr lang="en-US" dirty="0"/>
          </a:p>
        </p:txBody>
      </p:sp>
    </p:spTree>
    <p:extLst>
      <p:ext uri="{BB962C8B-B14F-4D97-AF65-F5344CB8AC3E}">
        <p14:creationId xmlns:p14="http://schemas.microsoft.com/office/powerpoint/2010/main" val="1173789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F205424-DF7A-4F0E-B06E-93C32F294623}" type="slidenum">
              <a:rPr lang="en-US" smtClean="0"/>
              <a:t>8</a:t>
            </a:fld>
            <a:endParaRPr lang="en-US" dirty="0"/>
          </a:p>
        </p:txBody>
      </p:sp>
    </p:spTree>
    <p:extLst>
      <p:ext uri="{BB962C8B-B14F-4D97-AF65-F5344CB8AC3E}">
        <p14:creationId xmlns:p14="http://schemas.microsoft.com/office/powerpoint/2010/main" val="20796917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Gowns should be used when taking care of persons under investigation (PUIs) or COVID-19 positive patients. Gowns should also be worn if anticipating contact with blood and/or body fluids.</a:t>
            </a:r>
          </a:p>
          <a:p>
            <a:endParaRPr lang="en-US" dirty="0"/>
          </a:p>
        </p:txBody>
      </p:sp>
      <p:sp>
        <p:nvSpPr>
          <p:cNvPr id="4" name="Slide Number Placeholder 3"/>
          <p:cNvSpPr>
            <a:spLocks noGrp="1"/>
          </p:cNvSpPr>
          <p:nvPr>
            <p:ph type="sldNum" sz="quarter" idx="5"/>
          </p:nvPr>
        </p:nvSpPr>
        <p:spPr/>
        <p:txBody>
          <a:bodyPr/>
          <a:lstStyle/>
          <a:p>
            <a:fld id="{8F205424-DF7A-4F0E-B06E-93C32F294623}" type="slidenum">
              <a:rPr lang="en-US" smtClean="0"/>
              <a:t>9</a:t>
            </a:fld>
            <a:endParaRPr lang="en-US" dirty="0"/>
          </a:p>
        </p:txBody>
      </p:sp>
    </p:spTree>
    <p:extLst>
      <p:ext uri="{BB962C8B-B14F-4D97-AF65-F5344CB8AC3E}">
        <p14:creationId xmlns:p14="http://schemas.microsoft.com/office/powerpoint/2010/main" val="30066355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960369"/>
            <a:ext cx="10972800" cy="1470025"/>
          </a:xfrm>
        </p:spPr>
        <p:txBody>
          <a:bodyPr>
            <a:noAutofit/>
          </a:bodyPr>
          <a:lstStyle>
            <a:lvl1pPr algn="ctr">
              <a:defRPr sz="5400"/>
            </a:lvl1pPr>
          </a:lstStyle>
          <a:p>
            <a:r>
              <a:rPr lang="en-US" dirty="0"/>
              <a:t>Click to edit Master title style</a:t>
            </a:r>
          </a:p>
        </p:txBody>
      </p:sp>
      <p:sp>
        <p:nvSpPr>
          <p:cNvPr id="3" name="Subtitle 2"/>
          <p:cNvSpPr>
            <a:spLocks noGrp="1"/>
          </p:cNvSpPr>
          <p:nvPr>
            <p:ph type="subTitle" idx="1"/>
          </p:nvPr>
        </p:nvSpPr>
        <p:spPr>
          <a:xfrm>
            <a:off x="609600" y="3554881"/>
            <a:ext cx="10972800" cy="1752600"/>
          </a:xfrm>
        </p:spPr>
        <p:txBody>
          <a:bodyPr/>
          <a:lstStyle>
            <a:lvl1pPr marL="0" indent="0" algn="ctr">
              <a:buNone/>
              <a:defRPr>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CA509A07-973C-4DB7-8B99-AC7D6807261B}" type="datetime1">
              <a:rPr lang="en-US" smtClean="0"/>
              <a:t>1/19/2021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A801905-C5F5-7943-85B0-6126D52C8FFD}" type="slidenum">
              <a:rPr lang="en-US" smtClean="0"/>
              <a:t>‹#›</a:t>
            </a:fld>
            <a:endParaRPr lang="en-US" dirty="0"/>
          </a:p>
        </p:txBody>
      </p:sp>
    </p:spTree>
    <p:extLst>
      <p:ext uri="{BB962C8B-B14F-4D97-AF65-F5344CB8AC3E}">
        <p14:creationId xmlns:p14="http://schemas.microsoft.com/office/powerpoint/2010/main" val="27671801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D5CF656-E196-41EA-9618-1AF5480996F3}" type="datetime1">
              <a:rPr lang="en-US" smtClean="0"/>
              <a:t>1/19/2021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A801905-C5F5-7943-85B0-6126D52C8FFD}" type="slidenum">
              <a:rPr lang="en-US" smtClean="0"/>
              <a:t>‹#›</a:t>
            </a:fld>
            <a:endParaRPr lang="en-US" dirty="0"/>
          </a:p>
        </p:txBody>
      </p:sp>
    </p:spTree>
    <p:extLst>
      <p:ext uri="{BB962C8B-B14F-4D97-AF65-F5344CB8AC3E}">
        <p14:creationId xmlns:p14="http://schemas.microsoft.com/office/powerpoint/2010/main" val="15286546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1012826"/>
            <a:ext cx="2743200" cy="5085813"/>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609600" y="1012826"/>
            <a:ext cx="8026400" cy="5085813"/>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62D072F3-F7D7-4A49-A11F-26552E028F2B}" type="datetime1">
              <a:rPr lang="en-US" smtClean="0"/>
              <a:t>1/19/2021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A801905-C5F5-7943-85B0-6126D52C8FFD}" type="slidenum">
              <a:rPr lang="en-US" smtClean="0"/>
              <a:t>‹#›</a:t>
            </a:fld>
            <a:endParaRPr lang="en-US" dirty="0"/>
          </a:p>
        </p:txBody>
      </p:sp>
    </p:spTree>
    <p:extLst>
      <p:ext uri="{BB962C8B-B14F-4D97-AF65-F5344CB8AC3E}">
        <p14:creationId xmlns:p14="http://schemas.microsoft.com/office/powerpoint/2010/main" val="29316414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960369"/>
            <a:ext cx="10972800" cy="1470025"/>
          </a:xfrm>
        </p:spPr>
        <p:txBody>
          <a:bodyPr>
            <a:noAutofit/>
          </a:bodyPr>
          <a:lstStyle>
            <a:lvl1pPr algn="ctr">
              <a:defRPr sz="5400"/>
            </a:lvl1pPr>
          </a:lstStyle>
          <a:p>
            <a:r>
              <a:rPr lang="en-US" dirty="0"/>
              <a:t>Click to edit Master title style</a:t>
            </a:r>
          </a:p>
        </p:txBody>
      </p:sp>
      <p:sp>
        <p:nvSpPr>
          <p:cNvPr id="3" name="Subtitle 2"/>
          <p:cNvSpPr>
            <a:spLocks noGrp="1"/>
          </p:cNvSpPr>
          <p:nvPr>
            <p:ph type="subTitle" idx="1"/>
          </p:nvPr>
        </p:nvSpPr>
        <p:spPr>
          <a:xfrm>
            <a:off x="609600" y="3554881"/>
            <a:ext cx="10972800" cy="175260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B2F90439-87A0-472A-8665-4D835D1BF7AA}" type="datetime1">
              <a:rPr lang="en-US" smtClean="0"/>
              <a:t>1/19/2021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A801905-C5F5-7943-85B0-6126D52C8FFD}" type="slidenum">
              <a:rPr lang="en-US" smtClean="0"/>
              <a:t>‹#›</a:t>
            </a:fld>
            <a:endParaRPr lang="en-US" dirty="0"/>
          </a:p>
        </p:txBody>
      </p:sp>
    </p:spTree>
    <p:extLst>
      <p:ext uri="{BB962C8B-B14F-4D97-AF65-F5344CB8AC3E}">
        <p14:creationId xmlns:p14="http://schemas.microsoft.com/office/powerpoint/2010/main" val="27604327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9318C3A-B23A-4B6A-A4ED-AFD85B36784E}" type="datetime1">
              <a:rPr lang="en-US" smtClean="0"/>
              <a:t>1/19/2021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A801905-C5F5-7943-85B0-6126D52C8FFD}" type="slidenum">
              <a:rPr lang="en-US" smtClean="0"/>
              <a:t>‹#›</a:t>
            </a:fld>
            <a:endParaRPr lang="en-US" dirty="0"/>
          </a:p>
        </p:txBody>
      </p:sp>
    </p:spTree>
    <p:extLst>
      <p:ext uri="{BB962C8B-B14F-4D97-AF65-F5344CB8AC3E}">
        <p14:creationId xmlns:p14="http://schemas.microsoft.com/office/powerpoint/2010/main" val="26386411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600" y="4564843"/>
            <a:ext cx="10972800" cy="1204133"/>
          </a:xfrm>
        </p:spPr>
        <p:txBody>
          <a:bodyPr anchor="t"/>
          <a:lstStyle>
            <a:lvl1pPr algn="l">
              <a:defRPr sz="4000" b="1" cap="none"/>
            </a:lvl1pPr>
          </a:lstStyle>
          <a:p>
            <a:r>
              <a:rPr lang="en-US" dirty="0"/>
              <a:t>Click to edit Master title style</a:t>
            </a:r>
          </a:p>
        </p:txBody>
      </p:sp>
      <p:sp>
        <p:nvSpPr>
          <p:cNvPr id="3" name="Text Placeholder 2"/>
          <p:cNvSpPr>
            <a:spLocks noGrp="1"/>
          </p:cNvSpPr>
          <p:nvPr>
            <p:ph type="body" idx="1"/>
          </p:nvPr>
        </p:nvSpPr>
        <p:spPr>
          <a:xfrm>
            <a:off x="609600" y="2906713"/>
            <a:ext cx="109728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CB59CC64-6F26-47F1-B86D-72E40DC717CB}" type="datetime1">
              <a:rPr lang="en-US" smtClean="0"/>
              <a:t>1/19/2021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A801905-C5F5-7943-85B0-6126D52C8FFD}" type="slidenum">
              <a:rPr lang="en-US" smtClean="0"/>
              <a:t>‹#›</a:t>
            </a:fld>
            <a:endParaRPr lang="en-US" dirty="0"/>
          </a:p>
        </p:txBody>
      </p:sp>
    </p:spTree>
    <p:extLst>
      <p:ext uri="{BB962C8B-B14F-4D97-AF65-F5344CB8AC3E}">
        <p14:creationId xmlns:p14="http://schemas.microsoft.com/office/powerpoint/2010/main" val="808986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2160031"/>
            <a:ext cx="5384800" cy="39386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2160030"/>
            <a:ext cx="5384800" cy="393860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0C7FD0D5-7E58-42F2-B6FF-6064C8100403}" type="datetime1">
              <a:rPr lang="en-US" smtClean="0"/>
              <a:t>1/19/2021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A801905-C5F5-7943-85B0-6126D52C8FFD}" type="slidenum">
              <a:rPr lang="en-US" smtClean="0"/>
              <a:t>‹#›</a:t>
            </a:fld>
            <a:endParaRPr lang="en-US" dirty="0"/>
          </a:p>
        </p:txBody>
      </p:sp>
    </p:spTree>
    <p:extLst>
      <p:ext uri="{BB962C8B-B14F-4D97-AF65-F5344CB8AC3E}">
        <p14:creationId xmlns:p14="http://schemas.microsoft.com/office/powerpoint/2010/main" val="26770433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2173529"/>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09600" y="2975738"/>
            <a:ext cx="5386917" cy="312290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93368" y="2173529"/>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93368" y="2975738"/>
            <a:ext cx="5389033" cy="312290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C975295-E8FB-4B71-BF99-A80B28F0FC3C}" type="datetime1">
              <a:rPr lang="en-US" smtClean="0"/>
              <a:t>1/19/2021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A801905-C5F5-7943-85B0-6126D52C8FFD}" type="slidenum">
              <a:rPr lang="en-US" smtClean="0"/>
              <a:t>‹#›</a:t>
            </a:fld>
            <a:endParaRPr lang="en-US" dirty="0"/>
          </a:p>
        </p:txBody>
      </p:sp>
    </p:spTree>
    <p:extLst>
      <p:ext uri="{BB962C8B-B14F-4D97-AF65-F5344CB8AC3E}">
        <p14:creationId xmlns:p14="http://schemas.microsoft.com/office/powerpoint/2010/main" val="25496272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9A0CABD-3BDA-4D7C-93B4-97BCEDBD14A5}" type="datetime1">
              <a:rPr lang="en-US" smtClean="0"/>
              <a:t>1/19/2021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A801905-C5F5-7943-85B0-6126D52C8FFD}" type="slidenum">
              <a:rPr lang="en-US" smtClean="0"/>
              <a:t>‹#›</a:t>
            </a:fld>
            <a:endParaRPr lang="en-US" dirty="0"/>
          </a:p>
        </p:txBody>
      </p:sp>
    </p:spTree>
    <p:extLst>
      <p:ext uri="{BB962C8B-B14F-4D97-AF65-F5344CB8AC3E}">
        <p14:creationId xmlns:p14="http://schemas.microsoft.com/office/powerpoint/2010/main" val="2946768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CD34CE-D2D1-4228-A073-A84C02145029}" type="datetime1">
              <a:rPr lang="en-US" smtClean="0"/>
              <a:t>1/19/2021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A801905-C5F5-7943-85B0-6126D52C8FFD}" type="slidenum">
              <a:rPr lang="en-US" smtClean="0"/>
              <a:t>‹#›</a:t>
            </a:fld>
            <a:endParaRPr lang="en-US" dirty="0"/>
          </a:p>
        </p:txBody>
      </p:sp>
    </p:spTree>
    <p:extLst>
      <p:ext uri="{BB962C8B-B14F-4D97-AF65-F5344CB8AC3E}">
        <p14:creationId xmlns:p14="http://schemas.microsoft.com/office/powerpoint/2010/main" val="14582694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1012825"/>
            <a:ext cx="4011084" cy="1287386"/>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1012825"/>
            <a:ext cx="6815667" cy="511333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09601" y="2386726"/>
            <a:ext cx="4011084" cy="373943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B4F95CC6-DD0A-4467-8F46-6C9E92980CFE}" type="datetime1">
              <a:rPr lang="en-US" smtClean="0"/>
              <a:t>1/19/2021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A801905-C5F5-7943-85B0-6126D52C8FFD}" type="slidenum">
              <a:rPr lang="en-US" smtClean="0"/>
              <a:t>‹#›</a:t>
            </a:fld>
            <a:endParaRPr lang="en-US" dirty="0"/>
          </a:p>
        </p:txBody>
      </p:sp>
    </p:spTree>
    <p:extLst>
      <p:ext uri="{BB962C8B-B14F-4D97-AF65-F5344CB8AC3E}">
        <p14:creationId xmlns:p14="http://schemas.microsoft.com/office/powerpoint/2010/main" val="3887308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E062D5B-C9B2-4A96-83B4-D6C496F48DBE}" type="datetime1">
              <a:rPr lang="en-US" smtClean="0"/>
              <a:t>1/19/2021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A801905-C5F5-7943-85B0-6126D52C8FFD}" type="slidenum">
              <a:rPr lang="en-US" smtClean="0"/>
              <a:t>‹#›</a:t>
            </a:fld>
            <a:endParaRPr lang="en-US" dirty="0"/>
          </a:p>
        </p:txBody>
      </p:sp>
    </p:spTree>
    <p:extLst>
      <p:ext uri="{BB962C8B-B14F-4D97-AF65-F5344CB8AC3E}">
        <p14:creationId xmlns:p14="http://schemas.microsoft.com/office/powerpoint/2010/main" val="38367898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5365" y="4800600"/>
            <a:ext cx="10977033"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605366" y="1012826"/>
            <a:ext cx="10977033" cy="37877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609600" y="5440971"/>
            <a:ext cx="10972800" cy="47982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3B947FE-FD60-4B44-8DF5-FBCDFE89DC77}" type="datetime1">
              <a:rPr lang="en-US" smtClean="0"/>
              <a:t>1/19/2021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A801905-C5F5-7943-85B0-6126D52C8FFD}" type="slidenum">
              <a:rPr lang="en-US" smtClean="0"/>
              <a:t>‹#›</a:t>
            </a:fld>
            <a:endParaRPr lang="en-US" dirty="0"/>
          </a:p>
        </p:txBody>
      </p:sp>
    </p:spTree>
    <p:extLst>
      <p:ext uri="{BB962C8B-B14F-4D97-AF65-F5344CB8AC3E}">
        <p14:creationId xmlns:p14="http://schemas.microsoft.com/office/powerpoint/2010/main" val="41237685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BF7B590-5DF0-44AA-A487-54F332A20337}" type="datetime1">
              <a:rPr lang="en-US" smtClean="0"/>
              <a:t>1/19/2021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A801905-C5F5-7943-85B0-6126D52C8FFD}" type="slidenum">
              <a:rPr lang="en-US" smtClean="0"/>
              <a:t>‹#›</a:t>
            </a:fld>
            <a:endParaRPr lang="en-US" dirty="0"/>
          </a:p>
        </p:txBody>
      </p:sp>
    </p:spTree>
    <p:extLst>
      <p:ext uri="{BB962C8B-B14F-4D97-AF65-F5344CB8AC3E}">
        <p14:creationId xmlns:p14="http://schemas.microsoft.com/office/powerpoint/2010/main" val="26076329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1012826"/>
            <a:ext cx="2743200" cy="5085813"/>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609600" y="1012826"/>
            <a:ext cx="8026400" cy="5085813"/>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F06C3B2-8D37-47EA-B1B0-56F0538734C3}" type="datetime1">
              <a:rPr lang="en-US" smtClean="0"/>
              <a:t>1/19/2021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A801905-C5F5-7943-85B0-6126D52C8FFD}" type="slidenum">
              <a:rPr lang="en-US" smtClean="0"/>
              <a:t>‹#›</a:t>
            </a:fld>
            <a:endParaRPr lang="en-US" dirty="0"/>
          </a:p>
        </p:txBody>
      </p:sp>
    </p:spTree>
    <p:extLst>
      <p:ext uri="{BB962C8B-B14F-4D97-AF65-F5344CB8AC3E}">
        <p14:creationId xmlns:p14="http://schemas.microsoft.com/office/powerpoint/2010/main" val="93931978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960369"/>
            <a:ext cx="10972800" cy="1470025"/>
          </a:xfrm>
        </p:spPr>
        <p:txBody>
          <a:bodyPr>
            <a:noAutofit/>
          </a:bodyPr>
          <a:lstStyle>
            <a:lvl1pPr algn="ctr">
              <a:defRPr sz="5400"/>
            </a:lvl1pPr>
          </a:lstStyle>
          <a:p>
            <a:r>
              <a:rPr lang="en-US" dirty="0"/>
              <a:t>Click to edit Master title style</a:t>
            </a:r>
          </a:p>
        </p:txBody>
      </p:sp>
      <p:sp>
        <p:nvSpPr>
          <p:cNvPr id="3" name="Subtitle 2"/>
          <p:cNvSpPr>
            <a:spLocks noGrp="1"/>
          </p:cNvSpPr>
          <p:nvPr>
            <p:ph type="subTitle" idx="1"/>
          </p:nvPr>
        </p:nvSpPr>
        <p:spPr>
          <a:xfrm>
            <a:off x="609600" y="3554881"/>
            <a:ext cx="10972800" cy="1752600"/>
          </a:xfrm>
        </p:spPr>
        <p:txBody>
          <a:bodyPr/>
          <a:lstStyle>
            <a:lvl1pPr marL="0" indent="0" algn="ctr">
              <a:buNone/>
              <a:defRPr>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F61B3825-4501-4473-B28B-5C131A0DE494}" type="datetime1">
              <a:rPr lang="en-US" smtClean="0"/>
              <a:t>1/19/2021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A801905-C5F5-7943-85B0-6126D52C8FFD}" type="slidenum">
              <a:rPr lang="en-US" smtClean="0"/>
              <a:t>‹#›</a:t>
            </a:fld>
            <a:endParaRPr lang="en-US" dirty="0"/>
          </a:p>
        </p:txBody>
      </p:sp>
    </p:spTree>
    <p:extLst>
      <p:ext uri="{BB962C8B-B14F-4D97-AF65-F5344CB8AC3E}">
        <p14:creationId xmlns:p14="http://schemas.microsoft.com/office/powerpoint/2010/main" val="174713043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DD5B1C4-D917-43B2-9D77-19A417B01C8B}" type="datetime1">
              <a:rPr lang="en-US" smtClean="0"/>
              <a:t>1/19/2021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A801905-C5F5-7943-85B0-6126D52C8FFD}" type="slidenum">
              <a:rPr lang="en-US" smtClean="0"/>
              <a:t>‹#›</a:t>
            </a:fld>
            <a:endParaRPr lang="en-US" dirty="0"/>
          </a:p>
        </p:txBody>
      </p:sp>
    </p:spTree>
    <p:extLst>
      <p:ext uri="{BB962C8B-B14F-4D97-AF65-F5344CB8AC3E}">
        <p14:creationId xmlns:p14="http://schemas.microsoft.com/office/powerpoint/2010/main" val="24397805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4564843"/>
            <a:ext cx="10972800" cy="1204133"/>
          </a:xfrm>
        </p:spPr>
        <p:txBody>
          <a:bodyPr anchor="t"/>
          <a:lstStyle>
            <a:lvl1pPr algn="l">
              <a:defRPr sz="4000" b="1" cap="none"/>
            </a:lvl1pPr>
          </a:lstStyle>
          <a:p>
            <a:r>
              <a:rPr lang="en-US" dirty="0"/>
              <a:t>Click to edit Master title style</a:t>
            </a:r>
          </a:p>
        </p:txBody>
      </p:sp>
      <p:sp>
        <p:nvSpPr>
          <p:cNvPr id="3" name="Text Placeholder 2"/>
          <p:cNvSpPr>
            <a:spLocks noGrp="1"/>
          </p:cNvSpPr>
          <p:nvPr>
            <p:ph type="body" idx="1"/>
          </p:nvPr>
        </p:nvSpPr>
        <p:spPr>
          <a:xfrm>
            <a:off x="609600" y="2906713"/>
            <a:ext cx="10972800" cy="1500187"/>
          </a:xfrm>
        </p:spPr>
        <p:txBody>
          <a:bodyPr anchor="b"/>
          <a:lstStyle>
            <a:lvl1pPr marL="0" indent="0">
              <a:buNone/>
              <a:defRPr sz="20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851D9EAA-0626-41CB-ADD6-2830CB7E706B}" type="datetime1">
              <a:rPr lang="en-US" smtClean="0"/>
              <a:t>1/19/2021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A801905-C5F5-7943-85B0-6126D52C8FFD}" type="slidenum">
              <a:rPr lang="en-US" smtClean="0"/>
              <a:t>‹#›</a:t>
            </a:fld>
            <a:endParaRPr lang="en-US" dirty="0"/>
          </a:p>
        </p:txBody>
      </p:sp>
    </p:spTree>
    <p:extLst>
      <p:ext uri="{BB962C8B-B14F-4D97-AF65-F5344CB8AC3E}">
        <p14:creationId xmlns:p14="http://schemas.microsoft.com/office/powerpoint/2010/main" val="323587782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2160031"/>
            <a:ext cx="5384800" cy="39386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2160030"/>
            <a:ext cx="5384800" cy="393860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28B79FD6-242F-4D4A-9D74-A431BEE3C4C9}" type="datetime1">
              <a:rPr lang="en-US" smtClean="0"/>
              <a:t>1/19/2021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A801905-C5F5-7943-85B0-6126D52C8FFD}" type="slidenum">
              <a:rPr lang="en-US" smtClean="0"/>
              <a:t>‹#›</a:t>
            </a:fld>
            <a:endParaRPr lang="en-US" dirty="0"/>
          </a:p>
        </p:txBody>
      </p:sp>
    </p:spTree>
    <p:extLst>
      <p:ext uri="{BB962C8B-B14F-4D97-AF65-F5344CB8AC3E}">
        <p14:creationId xmlns:p14="http://schemas.microsoft.com/office/powerpoint/2010/main" val="9528785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2173529"/>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09600" y="2975738"/>
            <a:ext cx="5386917" cy="312290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93368" y="2173529"/>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93368" y="2975738"/>
            <a:ext cx="5389033" cy="312290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C849AAA-062E-4C60-AEB1-F4EA6E1AA1C6}" type="datetime1">
              <a:rPr lang="en-US" smtClean="0"/>
              <a:t>1/19/2021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A801905-C5F5-7943-85B0-6126D52C8FFD}" type="slidenum">
              <a:rPr lang="en-US" smtClean="0"/>
              <a:t>‹#›</a:t>
            </a:fld>
            <a:endParaRPr lang="en-US" dirty="0"/>
          </a:p>
        </p:txBody>
      </p:sp>
    </p:spTree>
    <p:extLst>
      <p:ext uri="{BB962C8B-B14F-4D97-AF65-F5344CB8AC3E}">
        <p14:creationId xmlns:p14="http://schemas.microsoft.com/office/powerpoint/2010/main" val="320517148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3251F26-D5E0-42EF-9F47-FC5C2014F7FC}" type="datetime1">
              <a:rPr lang="en-US" smtClean="0"/>
              <a:t>1/19/2021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A801905-C5F5-7943-85B0-6126D52C8FFD}" type="slidenum">
              <a:rPr lang="en-US" smtClean="0"/>
              <a:t>‹#›</a:t>
            </a:fld>
            <a:endParaRPr lang="en-US" dirty="0"/>
          </a:p>
        </p:txBody>
      </p:sp>
    </p:spTree>
    <p:extLst>
      <p:ext uri="{BB962C8B-B14F-4D97-AF65-F5344CB8AC3E}">
        <p14:creationId xmlns:p14="http://schemas.microsoft.com/office/powerpoint/2010/main" val="51059254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C4DA18-6233-488B-A16A-F284BEF9FDA1}" type="datetime1">
              <a:rPr lang="en-US" smtClean="0"/>
              <a:t>1/19/2021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A801905-C5F5-7943-85B0-6126D52C8FFD}" type="slidenum">
              <a:rPr lang="en-US" smtClean="0"/>
              <a:t>‹#›</a:t>
            </a:fld>
            <a:endParaRPr lang="en-US" dirty="0"/>
          </a:p>
        </p:txBody>
      </p:sp>
    </p:spTree>
    <p:extLst>
      <p:ext uri="{BB962C8B-B14F-4D97-AF65-F5344CB8AC3E}">
        <p14:creationId xmlns:p14="http://schemas.microsoft.com/office/powerpoint/2010/main" val="8086779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600" y="4564843"/>
            <a:ext cx="10972800" cy="1204133"/>
          </a:xfrm>
        </p:spPr>
        <p:txBody>
          <a:bodyPr anchor="t"/>
          <a:lstStyle>
            <a:lvl1pPr algn="l">
              <a:defRPr sz="4000" b="1" cap="none"/>
            </a:lvl1pPr>
          </a:lstStyle>
          <a:p>
            <a:r>
              <a:rPr lang="en-US" dirty="0"/>
              <a:t>Click to edit Master title style</a:t>
            </a:r>
          </a:p>
        </p:txBody>
      </p:sp>
      <p:sp>
        <p:nvSpPr>
          <p:cNvPr id="3" name="Text Placeholder 2"/>
          <p:cNvSpPr>
            <a:spLocks noGrp="1"/>
          </p:cNvSpPr>
          <p:nvPr>
            <p:ph type="body" idx="1"/>
          </p:nvPr>
        </p:nvSpPr>
        <p:spPr>
          <a:xfrm>
            <a:off x="609600" y="2906713"/>
            <a:ext cx="10972800" cy="1500187"/>
          </a:xfrm>
        </p:spPr>
        <p:txBody>
          <a:bodyPr anchor="b"/>
          <a:lstStyle>
            <a:lvl1pPr marL="0" indent="0">
              <a:buNone/>
              <a:defRPr sz="20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319BA2E3-8900-41F7-8E05-9F4E1B904263}" type="datetime1">
              <a:rPr lang="en-US" smtClean="0"/>
              <a:t>1/19/2021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A801905-C5F5-7943-85B0-6126D52C8FFD}" type="slidenum">
              <a:rPr lang="en-US" smtClean="0"/>
              <a:t>‹#›</a:t>
            </a:fld>
            <a:endParaRPr lang="en-US" dirty="0"/>
          </a:p>
        </p:txBody>
      </p:sp>
    </p:spTree>
    <p:extLst>
      <p:ext uri="{BB962C8B-B14F-4D97-AF65-F5344CB8AC3E}">
        <p14:creationId xmlns:p14="http://schemas.microsoft.com/office/powerpoint/2010/main" val="378683580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1" y="1012825"/>
            <a:ext cx="4011084" cy="1287386"/>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1012825"/>
            <a:ext cx="6815667" cy="511333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09601" y="2386726"/>
            <a:ext cx="4011084" cy="373943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47C949CA-8E8F-459C-AB89-22826F2E66FE}" type="datetime1">
              <a:rPr lang="en-US" smtClean="0"/>
              <a:t>1/19/2021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A801905-C5F5-7943-85B0-6126D52C8FFD}" type="slidenum">
              <a:rPr lang="en-US" smtClean="0"/>
              <a:t>‹#›</a:t>
            </a:fld>
            <a:endParaRPr lang="en-US" dirty="0"/>
          </a:p>
        </p:txBody>
      </p:sp>
    </p:spTree>
    <p:extLst>
      <p:ext uri="{BB962C8B-B14F-4D97-AF65-F5344CB8AC3E}">
        <p14:creationId xmlns:p14="http://schemas.microsoft.com/office/powerpoint/2010/main" val="28569303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5365" y="4800600"/>
            <a:ext cx="10977033"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605366" y="1012826"/>
            <a:ext cx="10977033" cy="37877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609600" y="5440971"/>
            <a:ext cx="10972800" cy="47982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22B5486-2E03-40A1-90DA-045CD706A1A7}" type="datetime1">
              <a:rPr lang="en-US" smtClean="0"/>
              <a:t>1/19/2021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A801905-C5F5-7943-85B0-6126D52C8FFD}" type="slidenum">
              <a:rPr lang="en-US" smtClean="0"/>
              <a:t>‹#›</a:t>
            </a:fld>
            <a:endParaRPr lang="en-US" dirty="0"/>
          </a:p>
        </p:txBody>
      </p:sp>
    </p:spTree>
    <p:extLst>
      <p:ext uri="{BB962C8B-B14F-4D97-AF65-F5344CB8AC3E}">
        <p14:creationId xmlns:p14="http://schemas.microsoft.com/office/powerpoint/2010/main" val="322356843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E19AE3-AE2A-4C0F-9CE0-EF70F90972FB}" type="datetime1">
              <a:rPr lang="en-US" smtClean="0"/>
              <a:t>1/19/2021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A801905-C5F5-7943-85B0-6126D52C8FFD}" type="slidenum">
              <a:rPr lang="en-US" smtClean="0"/>
              <a:t>‹#›</a:t>
            </a:fld>
            <a:endParaRPr lang="en-US" dirty="0"/>
          </a:p>
        </p:txBody>
      </p:sp>
    </p:spTree>
    <p:extLst>
      <p:ext uri="{BB962C8B-B14F-4D97-AF65-F5344CB8AC3E}">
        <p14:creationId xmlns:p14="http://schemas.microsoft.com/office/powerpoint/2010/main" val="146217376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1012826"/>
            <a:ext cx="2743200" cy="5085813"/>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609600" y="1012826"/>
            <a:ext cx="8026400" cy="5085813"/>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F77D8A8C-8D66-4868-8063-ED4484BD65BA}" type="datetime1">
              <a:rPr lang="en-US" smtClean="0"/>
              <a:t>1/19/2021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A801905-C5F5-7943-85B0-6126D52C8FFD}" type="slidenum">
              <a:rPr lang="en-US" smtClean="0"/>
              <a:t>‹#›</a:t>
            </a:fld>
            <a:endParaRPr lang="en-US" dirty="0"/>
          </a:p>
        </p:txBody>
      </p:sp>
    </p:spTree>
    <p:extLst>
      <p:ext uri="{BB962C8B-B14F-4D97-AF65-F5344CB8AC3E}">
        <p14:creationId xmlns:p14="http://schemas.microsoft.com/office/powerpoint/2010/main" val="401539673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960369"/>
            <a:ext cx="10972800" cy="1470025"/>
          </a:xfrm>
        </p:spPr>
        <p:txBody>
          <a:bodyPr>
            <a:noAutofit/>
          </a:bodyPr>
          <a:lstStyle>
            <a:lvl1pPr algn="ctr">
              <a:defRPr sz="5400"/>
            </a:lvl1pPr>
          </a:lstStyle>
          <a:p>
            <a:r>
              <a:rPr lang="en-US" dirty="0"/>
              <a:t>Click to edit Master title style</a:t>
            </a:r>
          </a:p>
        </p:txBody>
      </p:sp>
      <p:sp>
        <p:nvSpPr>
          <p:cNvPr id="3" name="Subtitle 2"/>
          <p:cNvSpPr>
            <a:spLocks noGrp="1"/>
          </p:cNvSpPr>
          <p:nvPr>
            <p:ph type="subTitle" idx="1"/>
          </p:nvPr>
        </p:nvSpPr>
        <p:spPr>
          <a:xfrm>
            <a:off x="609600" y="3554881"/>
            <a:ext cx="10972800" cy="175260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5FB357DA-F1D9-44B1-99A9-B2C57644BC51}" type="datetime1">
              <a:rPr lang="en-US" smtClean="0"/>
              <a:t>1/19/2021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A801905-C5F5-7943-85B0-6126D52C8FFD}" type="slidenum">
              <a:rPr lang="en-US" smtClean="0"/>
              <a:t>‹#›</a:t>
            </a:fld>
            <a:endParaRPr lang="en-US" dirty="0"/>
          </a:p>
        </p:txBody>
      </p:sp>
    </p:spTree>
    <p:extLst>
      <p:ext uri="{BB962C8B-B14F-4D97-AF65-F5344CB8AC3E}">
        <p14:creationId xmlns:p14="http://schemas.microsoft.com/office/powerpoint/2010/main" val="216198004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6867CC5-43D6-4E80-BDC9-4F9AE04579D5}" type="datetime1">
              <a:rPr lang="en-US" smtClean="0"/>
              <a:t>1/19/2021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A801905-C5F5-7943-85B0-6126D52C8FFD}" type="slidenum">
              <a:rPr lang="en-US" smtClean="0"/>
              <a:t>‹#›</a:t>
            </a:fld>
            <a:endParaRPr lang="en-US" dirty="0"/>
          </a:p>
        </p:txBody>
      </p:sp>
    </p:spTree>
    <p:extLst>
      <p:ext uri="{BB962C8B-B14F-4D97-AF65-F5344CB8AC3E}">
        <p14:creationId xmlns:p14="http://schemas.microsoft.com/office/powerpoint/2010/main" val="185785704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600" y="4564843"/>
            <a:ext cx="10972800" cy="1204133"/>
          </a:xfrm>
        </p:spPr>
        <p:txBody>
          <a:bodyPr anchor="t"/>
          <a:lstStyle>
            <a:lvl1pPr algn="l">
              <a:defRPr sz="4000" b="1" cap="none"/>
            </a:lvl1pPr>
          </a:lstStyle>
          <a:p>
            <a:r>
              <a:rPr lang="en-US" dirty="0"/>
              <a:t>Click to edit Master title style</a:t>
            </a:r>
          </a:p>
        </p:txBody>
      </p:sp>
      <p:sp>
        <p:nvSpPr>
          <p:cNvPr id="3" name="Text Placeholder 2"/>
          <p:cNvSpPr>
            <a:spLocks noGrp="1"/>
          </p:cNvSpPr>
          <p:nvPr>
            <p:ph type="body" idx="1"/>
          </p:nvPr>
        </p:nvSpPr>
        <p:spPr>
          <a:xfrm>
            <a:off x="609600" y="2906713"/>
            <a:ext cx="109728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E6E04609-F2FB-472F-8902-F67A14E6781F}" type="datetime1">
              <a:rPr lang="en-US" smtClean="0"/>
              <a:t>1/19/2021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A801905-C5F5-7943-85B0-6126D52C8FFD}" type="slidenum">
              <a:rPr lang="en-US" smtClean="0"/>
              <a:t>‹#›</a:t>
            </a:fld>
            <a:endParaRPr lang="en-US" dirty="0"/>
          </a:p>
        </p:txBody>
      </p:sp>
    </p:spTree>
    <p:extLst>
      <p:ext uri="{BB962C8B-B14F-4D97-AF65-F5344CB8AC3E}">
        <p14:creationId xmlns:p14="http://schemas.microsoft.com/office/powerpoint/2010/main" val="232774329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2160031"/>
            <a:ext cx="5384800" cy="39386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2160030"/>
            <a:ext cx="5384800" cy="393860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10F6BFAD-6185-48AD-8F2B-62741FB53D46}" type="datetime1">
              <a:rPr lang="en-US" smtClean="0"/>
              <a:t>1/19/2021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A801905-C5F5-7943-85B0-6126D52C8FFD}" type="slidenum">
              <a:rPr lang="en-US" smtClean="0"/>
              <a:t>‹#›</a:t>
            </a:fld>
            <a:endParaRPr lang="en-US" dirty="0"/>
          </a:p>
        </p:txBody>
      </p:sp>
    </p:spTree>
    <p:extLst>
      <p:ext uri="{BB962C8B-B14F-4D97-AF65-F5344CB8AC3E}">
        <p14:creationId xmlns:p14="http://schemas.microsoft.com/office/powerpoint/2010/main" val="83211945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2173529"/>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09600" y="2975738"/>
            <a:ext cx="5386917" cy="312290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93368" y="2173529"/>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93368" y="2975738"/>
            <a:ext cx="5389033" cy="312290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30801B6-6B8E-4A7B-8212-904F20F6306D}" type="datetime1">
              <a:rPr lang="en-US" smtClean="0"/>
              <a:t>1/19/2021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A801905-C5F5-7943-85B0-6126D52C8FFD}" type="slidenum">
              <a:rPr lang="en-US" smtClean="0"/>
              <a:t>‹#›</a:t>
            </a:fld>
            <a:endParaRPr lang="en-US" dirty="0"/>
          </a:p>
        </p:txBody>
      </p:sp>
    </p:spTree>
    <p:extLst>
      <p:ext uri="{BB962C8B-B14F-4D97-AF65-F5344CB8AC3E}">
        <p14:creationId xmlns:p14="http://schemas.microsoft.com/office/powerpoint/2010/main" val="148894989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0B04B15-07F3-4EDF-9959-A75EC1DFF46F}" type="datetime1">
              <a:rPr lang="en-US" smtClean="0"/>
              <a:t>1/19/2021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A801905-C5F5-7943-85B0-6126D52C8FFD}" type="slidenum">
              <a:rPr lang="en-US" smtClean="0"/>
              <a:t>‹#›</a:t>
            </a:fld>
            <a:endParaRPr lang="en-US" dirty="0"/>
          </a:p>
        </p:txBody>
      </p:sp>
    </p:spTree>
    <p:extLst>
      <p:ext uri="{BB962C8B-B14F-4D97-AF65-F5344CB8AC3E}">
        <p14:creationId xmlns:p14="http://schemas.microsoft.com/office/powerpoint/2010/main" val="16742549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2160031"/>
            <a:ext cx="5384800" cy="39386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2160030"/>
            <a:ext cx="5384800" cy="393860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59C9E6E9-5495-4309-BA6B-7EEAD014DE87}" type="datetime1">
              <a:rPr lang="en-US" smtClean="0"/>
              <a:t>1/19/2021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A801905-C5F5-7943-85B0-6126D52C8FFD}" type="slidenum">
              <a:rPr lang="en-US" smtClean="0"/>
              <a:t>‹#›</a:t>
            </a:fld>
            <a:endParaRPr lang="en-US" dirty="0"/>
          </a:p>
        </p:txBody>
      </p:sp>
    </p:spTree>
    <p:extLst>
      <p:ext uri="{BB962C8B-B14F-4D97-AF65-F5344CB8AC3E}">
        <p14:creationId xmlns:p14="http://schemas.microsoft.com/office/powerpoint/2010/main" val="82302042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D3DB13-0238-4DDB-BE80-6FF6AFD524F1}" type="datetime1">
              <a:rPr lang="en-US" smtClean="0"/>
              <a:t>1/19/2021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A801905-C5F5-7943-85B0-6126D52C8FFD}" type="slidenum">
              <a:rPr lang="en-US" smtClean="0"/>
              <a:t>‹#›</a:t>
            </a:fld>
            <a:endParaRPr lang="en-US" dirty="0"/>
          </a:p>
        </p:txBody>
      </p:sp>
    </p:spTree>
    <p:extLst>
      <p:ext uri="{BB962C8B-B14F-4D97-AF65-F5344CB8AC3E}">
        <p14:creationId xmlns:p14="http://schemas.microsoft.com/office/powerpoint/2010/main" val="284361835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1012825"/>
            <a:ext cx="4011084" cy="1287386"/>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1012825"/>
            <a:ext cx="6815667" cy="511333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09601" y="2386726"/>
            <a:ext cx="4011084" cy="373943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0F99FB27-DC0F-4CF5-BA40-7ED63F3D68A4}" type="datetime1">
              <a:rPr lang="en-US" smtClean="0"/>
              <a:t>1/19/2021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A801905-C5F5-7943-85B0-6126D52C8FFD}" type="slidenum">
              <a:rPr lang="en-US" smtClean="0"/>
              <a:t>‹#›</a:t>
            </a:fld>
            <a:endParaRPr lang="en-US" dirty="0"/>
          </a:p>
        </p:txBody>
      </p:sp>
    </p:spTree>
    <p:extLst>
      <p:ext uri="{BB962C8B-B14F-4D97-AF65-F5344CB8AC3E}">
        <p14:creationId xmlns:p14="http://schemas.microsoft.com/office/powerpoint/2010/main" val="15010547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5365" y="4800600"/>
            <a:ext cx="10977033"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605366" y="1012826"/>
            <a:ext cx="10977033" cy="37877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609600" y="5440971"/>
            <a:ext cx="10972800" cy="47982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BE34139-8FDF-4520-BFE9-A02D3BD9575F}" type="datetime1">
              <a:rPr lang="en-US" smtClean="0"/>
              <a:t>1/19/2021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A801905-C5F5-7943-85B0-6126D52C8FFD}" type="slidenum">
              <a:rPr lang="en-US" smtClean="0"/>
              <a:t>‹#›</a:t>
            </a:fld>
            <a:endParaRPr lang="en-US" dirty="0"/>
          </a:p>
        </p:txBody>
      </p:sp>
    </p:spTree>
    <p:extLst>
      <p:ext uri="{BB962C8B-B14F-4D97-AF65-F5344CB8AC3E}">
        <p14:creationId xmlns:p14="http://schemas.microsoft.com/office/powerpoint/2010/main" val="179026099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DD900F6-D9B1-48CF-9C33-5E15970CA938}" type="datetime1">
              <a:rPr lang="en-US" smtClean="0"/>
              <a:t>1/19/2021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A801905-C5F5-7943-85B0-6126D52C8FFD}" type="slidenum">
              <a:rPr lang="en-US" smtClean="0"/>
              <a:t>‹#›</a:t>
            </a:fld>
            <a:endParaRPr lang="en-US" dirty="0"/>
          </a:p>
        </p:txBody>
      </p:sp>
    </p:spTree>
    <p:extLst>
      <p:ext uri="{BB962C8B-B14F-4D97-AF65-F5344CB8AC3E}">
        <p14:creationId xmlns:p14="http://schemas.microsoft.com/office/powerpoint/2010/main" val="369681471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1012826"/>
            <a:ext cx="2743200" cy="5085813"/>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609600" y="1012826"/>
            <a:ext cx="8026400" cy="5085813"/>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EB94FFC9-86DD-4936-9DDD-E3B97541A869}" type="datetime1">
              <a:rPr lang="en-US" smtClean="0"/>
              <a:t>1/19/2021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A801905-C5F5-7943-85B0-6126D52C8FFD}" type="slidenum">
              <a:rPr lang="en-US" smtClean="0"/>
              <a:t>‹#›</a:t>
            </a:fld>
            <a:endParaRPr lang="en-US" dirty="0"/>
          </a:p>
        </p:txBody>
      </p:sp>
    </p:spTree>
    <p:extLst>
      <p:ext uri="{BB962C8B-B14F-4D97-AF65-F5344CB8AC3E}">
        <p14:creationId xmlns:p14="http://schemas.microsoft.com/office/powerpoint/2010/main" val="5677607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2173529"/>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09600" y="2975738"/>
            <a:ext cx="5386917" cy="312290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93368" y="2173529"/>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93368" y="2975738"/>
            <a:ext cx="5389033" cy="312290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4A412E6-1A23-4BF9-8653-52BF0293344A}" type="datetime1">
              <a:rPr lang="en-US" smtClean="0"/>
              <a:t>1/19/2021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A801905-C5F5-7943-85B0-6126D52C8FFD}" type="slidenum">
              <a:rPr lang="en-US" smtClean="0"/>
              <a:t>‹#›</a:t>
            </a:fld>
            <a:endParaRPr lang="en-US" dirty="0"/>
          </a:p>
        </p:txBody>
      </p:sp>
    </p:spTree>
    <p:extLst>
      <p:ext uri="{BB962C8B-B14F-4D97-AF65-F5344CB8AC3E}">
        <p14:creationId xmlns:p14="http://schemas.microsoft.com/office/powerpoint/2010/main" val="27820600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A5666A0-CB10-487F-B3B4-11BCAF7198B0}" type="datetime1">
              <a:rPr lang="en-US" smtClean="0"/>
              <a:t>1/19/2021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A801905-C5F5-7943-85B0-6126D52C8FFD}" type="slidenum">
              <a:rPr lang="en-US" smtClean="0"/>
              <a:t>‹#›</a:t>
            </a:fld>
            <a:endParaRPr lang="en-US" dirty="0"/>
          </a:p>
        </p:txBody>
      </p:sp>
    </p:spTree>
    <p:extLst>
      <p:ext uri="{BB962C8B-B14F-4D97-AF65-F5344CB8AC3E}">
        <p14:creationId xmlns:p14="http://schemas.microsoft.com/office/powerpoint/2010/main" val="29252401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D02FC5-B181-436A-8BAA-6F679863C5A1}" type="datetime1">
              <a:rPr lang="en-US" smtClean="0"/>
              <a:t>1/19/2021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A801905-C5F5-7943-85B0-6126D52C8FFD}" type="slidenum">
              <a:rPr lang="en-US" smtClean="0"/>
              <a:t>‹#›</a:t>
            </a:fld>
            <a:endParaRPr lang="en-US" dirty="0"/>
          </a:p>
        </p:txBody>
      </p:sp>
    </p:spTree>
    <p:extLst>
      <p:ext uri="{BB962C8B-B14F-4D97-AF65-F5344CB8AC3E}">
        <p14:creationId xmlns:p14="http://schemas.microsoft.com/office/powerpoint/2010/main" val="28040155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1012825"/>
            <a:ext cx="4011084" cy="1287386"/>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1012825"/>
            <a:ext cx="6815667" cy="511333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09601" y="2386726"/>
            <a:ext cx="4011084" cy="373943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43EDE7C1-7FD4-4224-9D39-57DFF6913046}" type="datetime1">
              <a:rPr lang="en-US" smtClean="0"/>
              <a:t>1/19/2021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A801905-C5F5-7943-85B0-6126D52C8FFD}" type="slidenum">
              <a:rPr lang="en-US" smtClean="0"/>
              <a:t>‹#›</a:t>
            </a:fld>
            <a:endParaRPr lang="en-US" dirty="0"/>
          </a:p>
        </p:txBody>
      </p:sp>
    </p:spTree>
    <p:extLst>
      <p:ext uri="{BB962C8B-B14F-4D97-AF65-F5344CB8AC3E}">
        <p14:creationId xmlns:p14="http://schemas.microsoft.com/office/powerpoint/2010/main" val="19035736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5365" y="4800600"/>
            <a:ext cx="10977033"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605366" y="1012826"/>
            <a:ext cx="10977033" cy="37877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609600" y="5440971"/>
            <a:ext cx="10972800" cy="47982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41AFE75-5BE8-4423-9069-743C0B8010AE}" type="datetime1">
              <a:rPr lang="en-US" smtClean="0"/>
              <a:t>1/19/2021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A801905-C5F5-7943-85B0-6126D52C8FFD}" type="slidenum">
              <a:rPr lang="en-US" smtClean="0"/>
              <a:t>‹#›</a:t>
            </a:fld>
            <a:endParaRPr lang="en-US" dirty="0"/>
          </a:p>
        </p:txBody>
      </p:sp>
    </p:spTree>
    <p:extLst>
      <p:ext uri="{BB962C8B-B14F-4D97-AF65-F5344CB8AC3E}">
        <p14:creationId xmlns:p14="http://schemas.microsoft.com/office/powerpoint/2010/main" val="39051353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4.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3"/>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1017030"/>
            <a:ext cx="10972800" cy="1143000"/>
          </a:xfrm>
          <a:prstGeom prst="rect">
            <a:avLst/>
          </a:prstGeom>
        </p:spPr>
        <p:txBody>
          <a:bodyPr vert="horz" lIns="0" tIns="0" rIns="0" bIns="0" rtlCol="0" anchor="ctr">
            <a:normAutofit/>
          </a:bodyPr>
          <a:lstStyle/>
          <a:p>
            <a:r>
              <a:rPr lang="en-US" dirty="0"/>
              <a:t>Click to edit Master title style</a:t>
            </a:r>
          </a:p>
        </p:txBody>
      </p:sp>
      <p:sp>
        <p:nvSpPr>
          <p:cNvPr id="3" name="Text Placeholder 2"/>
          <p:cNvSpPr>
            <a:spLocks noGrp="1"/>
          </p:cNvSpPr>
          <p:nvPr>
            <p:ph type="body" idx="1"/>
          </p:nvPr>
        </p:nvSpPr>
        <p:spPr>
          <a:xfrm>
            <a:off x="609600" y="2503301"/>
            <a:ext cx="10972800" cy="3515665"/>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09600" y="6098639"/>
            <a:ext cx="2844800" cy="365125"/>
          </a:xfrm>
          <a:prstGeom prst="rect">
            <a:avLst/>
          </a:prstGeom>
        </p:spPr>
        <p:txBody>
          <a:bodyPr vert="horz" lIns="0" tIns="45720" rIns="91440" bIns="45720" rtlCol="0" anchor="ctr"/>
          <a:lstStyle>
            <a:lvl1pPr algn="l">
              <a:defRPr sz="1000">
                <a:solidFill>
                  <a:schemeClr val="tx1">
                    <a:tint val="75000"/>
                  </a:schemeClr>
                </a:solidFill>
                <a:latin typeface="Arial"/>
              </a:defRPr>
            </a:lvl1pPr>
          </a:lstStyle>
          <a:p>
            <a:fld id="{30D83550-BF9B-4042-ABF7-08A4E7839CBE}" type="datetime1">
              <a:rPr lang="en-US" smtClean="0"/>
              <a:t>1/19/2021</a:t>
            </a:fld>
            <a:endParaRPr lang="en-US" dirty="0"/>
          </a:p>
        </p:txBody>
      </p:sp>
      <p:sp>
        <p:nvSpPr>
          <p:cNvPr id="5" name="Footer Placeholder 4"/>
          <p:cNvSpPr>
            <a:spLocks noGrp="1"/>
          </p:cNvSpPr>
          <p:nvPr>
            <p:ph type="ftr" sz="quarter" idx="3"/>
          </p:nvPr>
        </p:nvSpPr>
        <p:spPr>
          <a:xfrm>
            <a:off x="4165600" y="6098639"/>
            <a:ext cx="3860800" cy="365125"/>
          </a:xfrm>
          <a:prstGeom prst="rect">
            <a:avLst/>
          </a:prstGeom>
        </p:spPr>
        <p:txBody>
          <a:bodyPr vert="horz" lIns="91440" tIns="45720" rIns="91440" bIns="45720" rtlCol="0" anchor="ctr"/>
          <a:lstStyle>
            <a:lvl1pPr algn="ctr">
              <a:defRPr sz="1000">
                <a:solidFill>
                  <a:schemeClr val="tx1">
                    <a:tint val="75000"/>
                  </a:schemeClr>
                </a:solidFill>
                <a:latin typeface="Arial"/>
              </a:defRPr>
            </a:lvl1pPr>
          </a:lstStyle>
          <a:p>
            <a:endParaRPr lang="en-US" dirty="0"/>
          </a:p>
        </p:txBody>
      </p:sp>
      <p:sp>
        <p:nvSpPr>
          <p:cNvPr id="6" name="Slide Number Placeholder 5"/>
          <p:cNvSpPr>
            <a:spLocks noGrp="1"/>
          </p:cNvSpPr>
          <p:nvPr>
            <p:ph type="sldNum" sz="quarter" idx="4"/>
          </p:nvPr>
        </p:nvSpPr>
        <p:spPr>
          <a:xfrm>
            <a:off x="8737600" y="6098639"/>
            <a:ext cx="2844800" cy="365125"/>
          </a:xfrm>
          <a:prstGeom prst="rect">
            <a:avLst/>
          </a:prstGeom>
        </p:spPr>
        <p:txBody>
          <a:bodyPr vert="horz" lIns="91440" tIns="45720" rIns="0" bIns="45720" rtlCol="0" anchor="ctr"/>
          <a:lstStyle>
            <a:lvl1pPr algn="r">
              <a:defRPr sz="1000">
                <a:solidFill>
                  <a:schemeClr val="tx1">
                    <a:tint val="75000"/>
                  </a:schemeClr>
                </a:solidFill>
                <a:latin typeface="Arial"/>
              </a:defRPr>
            </a:lvl1pPr>
          </a:lstStyle>
          <a:p>
            <a:fld id="{CA801905-C5F5-7943-85B0-6126D52C8FFD}" type="slidenum">
              <a:rPr lang="en-US" smtClean="0"/>
              <a:pPr/>
              <a:t>‹#›</a:t>
            </a:fld>
            <a:endParaRPr lang="en-US" dirty="0"/>
          </a:p>
        </p:txBody>
      </p:sp>
    </p:spTree>
    <p:extLst>
      <p:ext uri="{BB962C8B-B14F-4D97-AF65-F5344CB8AC3E}">
        <p14:creationId xmlns:p14="http://schemas.microsoft.com/office/powerpoint/2010/main" val="697254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457200" rtl="0" eaLnBrk="1" latinLnBrk="0" hangingPunct="1">
        <a:spcBef>
          <a:spcPct val="0"/>
        </a:spcBef>
        <a:buNone/>
        <a:defRPr sz="3500" b="1" i="0" kern="1200">
          <a:solidFill>
            <a:schemeClr val="accent3"/>
          </a:solidFill>
          <a:latin typeface="Arial"/>
          <a:ea typeface="+mj-ea"/>
          <a:cs typeface="+mj-cs"/>
        </a:defRPr>
      </a:lvl1pPr>
    </p:titleStyle>
    <p:bodyStyle>
      <a:lvl1pPr marL="342900" indent="-342900" algn="l" defTabSz="457200" rtl="0" eaLnBrk="1" latinLnBrk="0" hangingPunct="1">
        <a:spcBef>
          <a:spcPct val="20000"/>
        </a:spcBef>
        <a:buClr>
          <a:schemeClr val="accent2"/>
        </a:buClr>
        <a:buSzPct val="125000"/>
        <a:buFont typeface="Wingdings" charset="2"/>
        <a:buChar char="§"/>
        <a:defRPr sz="3200" kern="1200">
          <a:solidFill>
            <a:schemeClr val="accent1"/>
          </a:solidFill>
          <a:latin typeface="Arial"/>
          <a:ea typeface="+mn-ea"/>
          <a:cs typeface="+mn-cs"/>
        </a:defRPr>
      </a:lvl1pPr>
      <a:lvl2pPr marL="742950" indent="-285750" algn="l" defTabSz="457200" rtl="0" eaLnBrk="1" latinLnBrk="0" hangingPunct="1">
        <a:spcBef>
          <a:spcPct val="20000"/>
        </a:spcBef>
        <a:buClr>
          <a:schemeClr val="accent2"/>
        </a:buClr>
        <a:buSzPct val="125000"/>
        <a:buFont typeface="Wingdings" charset="2"/>
        <a:buChar char="§"/>
        <a:defRPr sz="2800" kern="1200">
          <a:solidFill>
            <a:schemeClr val="accent1"/>
          </a:solidFill>
          <a:latin typeface="Arial"/>
          <a:ea typeface="+mn-ea"/>
          <a:cs typeface="+mn-cs"/>
        </a:defRPr>
      </a:lvl2pPr>
      <a:lvl3pPr marL="1143000" indent="-228600" algn="l" defTabSz="457200" rtl="0" eaLnBrk="1" latinLnBrk="0" hangingPunct="1">
        <a:spcBef>
          <a:spcPct val="20000"/>
        </a:spcBef>
        <a:buClr>
          <a:schemeClr val="accent2"/>
        </a:buClr>
        <a:buSzPct val="125000"/>
        <a:buFont typeface="Wingdings" charset="2"/>
        <a:buChar char="§"/>
        <a:defRPr sz="2400" kern="1200">
          <a:solidFill>
            <a:schemeClr val="accent1"/>
          </a:solidFill>
          <a:latin typeface="Arial"/>
          <a:ea typeface="+mn-ea"/>
          <a:cs typeface="+mn-cs"/>
        </a:defRPr>
      </a:lvl3pPr>
      <a:lvl4pPr marL="1600200" indent="-228600" algn="l" defTabSz="457200" rtl="0" eaLnBrk="1" latinLnBrk="0" hangingPunct="1">
        <a:spcBef>
          <a:spcPct val="20000"/>
        </a:spcBef>
        <a:buClr>
          <a:schemeClr val="accent2"/>
        </a:buClr>
        <a:buSzPct val="125000"/>
        <a:buFont typeface="Wingdings" charset="2"/>
        <a:buChar char="§"/>
        <a:defRPr sz="2000" kern="1200">
          <a:solidFill>
            <a:schemeClr val="accent1"/>
          </a:solidFill>
          <a:latin typeface="Arial"/>
          <a:ea typeface="+mn-ea"/>
          <a:cs typeface="+mn-cs"/>
        </a:defRPr>
      </a:lvl4pPr>
      <a:lvl5pPr marL="2057400" indent="-228600" algn="l" defTabSz="457200" rtl="0" eaLnBrk="1" latinLnBrk="0" hangingPunct="1">
        <a:spcBef>
          <a:spcPct val="20000"/>
        </a:spcBef>
        <a:buClr>
          <a:schemeClr val="accent2"/>
        </a:buClr>
        <a:buSzPct val="125000"/>
        <a:buFont typeface="Wingdings" charset="2"/>
        <a:buChar char="§"/>
        <a:defRPr sz="2000" kern="1200">
          <a:solidFill>
            <a:schemeClr val="accent1"/>
          </a:solidFill>
          <a:latin typeface="Arial"/>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13"/>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1017030"/>
            <a:ext cx="10972800" cy="1143000"/>
          </a:xfrm>
          <a:prstGeom prst="rect">
            <a:avLst/>
          </a:prstGeom>
        </p:spPr>
        <p:txBody>
          <a:bodyPr vert="horz" lIns="0" tIns="0" rIns="0" bIns="0" rtlCol="0" anchor="ctr">
            <a:normAutofit/>
          </a:bodyPr>
          <a:lstStyle/>
          <a:p>
            <a:r>
              <a:rPr lang="en-US" dirty="0"/>
              <a:t>Click to edit Master title style</a:t>
            </a:r>
          </a:p>
        </p:txBody>
      </p:sp>
      <p:sp>
        <p:nvSpPr>
          <p:cNvPr id="3" name="Text Placeholder 2"/>
          <p:cNvSpPr>
            <a:spLocks noGrp="1"/>
          </p:cNvSpPr>
          <p:nvPr>
            <p:ph type="body" idx="1"/>
          </p:nvPr>
        </p:nvSpPr>
        <p:spPr>
          <a:xfrm>
            <a:off x="609600" y="2503301"/>
            <a:ext cx="10972800" cy="3515665"/>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09600" y="6098639"/>
            <a:ext cx="2844800" cy="365125"/>
          </a:xfrm>
          <a:prstGeom prst="rect">
            <a:avLst/>
          </a:prstGeom>
        </p:spPr>
        <p:txBody>
          <a:bodyPr vert="horz" lIns="0" tIns="45720" rIns="91440" bIns="45720" rtlCol="0" anchor="ctr"/>
          <a:lstStyle>
            <a:lvl1pPr algn="l">
              <a:defRPr sz="1000">
                <a:solidFill>
                  <a:schemeClr val="accent3"/>
                </a:solidFill>
                <a:latin typeface="Arial"/>
              </a:defRPr>
            </a:lvl1pPr>
          </a:lstStyle>
          <a:p>
            <a:fld id="{A28185B2-ECC4-4564-BAE6-825D643EB189}" type="datetime1">
              <a:rPr lang="en-US" smtClean="0"/>
              <a:t>1/19/2021</a:t>
            </a:fld>
            <a:endParaRPr lang="en-US" dirty="0"/>
          </a:p>
        </p:txBody>
      </p:sp>
      <p:sp>
        <p:nvSpPr>
          <p:cNvPr id="5" name="Footer Placeholder 4"/>
          <p:cNvSpPr>
            <a:spLocks noGrp="1"/>
          </p:cNvSpPr>
          <p:nvPr>
            <p:ph type="ftr" sz="quarter" idx="3"/>
          </p:nvPr>
        </p:nvSpPr>
        <p:spPr>
          <a:xfrm>
            <a:off x="4165600" y="6098639"/>
            <a:ext cx="3860800" cy="365125"/>
          </a:xfrm>
          <a:prstGeom prst="rect">
            <a:avLst/>
          </a:prstGeom>
        </p:spPr>
        <p:txBody>
          <a:bodyPr vert="horz" lIns="91440" tIns="45720" rIns="91440" bIns="45720" rtlCol="0" anchor="ctr"/>
          <a:lstStyle>
            <a:lvl1pPr algn="ctr">
              <a:defRPr sz="1000">
                <a:solidFill>
                  <a:schemeClr val="accent3"/>
                </a:solidFill>
                <a:latin typeface="Arial"/>
              </a:defRPr>
            </a:lvl1pPr>
          </a:lstStyle>
          <a:p>
            <a:endParaRPr lang="en-US" dirty="0"/>
          </a:p>
        </p:txBody>
      </p:sp>
      <p:sp>
        <p:nvSpPr>
          <p:cNvPr id="6" name="Slide Number Placeholder 5"/>
          <p:cNvSpPr>
            <a:spLocks noGrp="1"/>
          </p:cNvSpPr>
          <p:nvPr>
            <p:ph type="sldNum" sz="quarter" idx="4"/>
          </p:nvPr>
        </p:nvSpPr>
        <p:spPr>
          <a:xfrm>
            <a:off x="8737600" y="6098639"/>
            <a:ext cx="2844800" cy="365125"/>
          </a:xfrm>
          <a:prstGeom prst="rect">
            <a:avLst/>
          </a:prstGeom>
        </p:spPr>
        <p:txBody>
          <a:bodyPr vert="horz" lIns="91440" tIns="45720" rIns="0" bIns="45720" rtlCol="0" anchor="ctr"/>
          <a:lstStyle>
            <a:lvl1pPr algn="r">
              <a:defRPr sz="1000">
                <a:solidFill>
                  <a:schemeClr val="accent3"/>
                </a:solidFill>
                <a:latin typeface="Arial"/>
              </a:defRPr>
            </a:lvl1pPr>
          </a:lstStyle>
          <a:p>
            <a:fld id="{CA801905-C5F5-7943-85B0-6126D52C8FFD}" type="slidenum">
              <a:rPr lang="en-US" smtClean="0"/>
              <a:pPr/>
              <a:t>‹#›</a:t>
            </a:fld>
            <a:endParaRPr lang="en-US" dirty="0"/>
          </a:p>
        </p:txBody>
      </p:sp>
    </p:spTree>
    <p:extLst>
      <p:ext uri="{BB962C8B-B14F-4D97-AF65-F5344CB8AC3E}">
        <p14:creationId xmlns:p14="http://schemas.microsoft.com/office/powerpoint/2010/main" val="9235605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457200" rtl="0" eaLnBrk="1" latinLnBrk="0" hangingPunct="1">
        <a:spcBef>
          <a:spcPct val="0"/>
        </a:spcBef>
        <a:buNone/>
        <a:defRPr sz="3500" b="1" i="0" kern="1200">
          <a:solidFill>
            <a:schemeClr val="accent4"/>
          </a:solidFill>
          <a:latin typeface="Arial"/>
          <a:ea typeface="+mj-ea"/>
          <a:cs typeface="+mj-cs"/>
        </a:defRPr>
      </a:lvl1pPr>
    </p:titleStyle>
    <p:bodyStyle>
      <a:lvl1pPr marL="342900" indent="-342900" algn="l" defTabSz="457200" rtl="0" eaLnBrk="1" latinLnBrk="0" hangingPunct="1">
        <a:spcBef>
          <a:spcPct val="20000"/>
        </a:spcBef>
        <a:buClr>
          <a:schemeClr val="accent2"/>
        </a:buClr>
        <a:buSzPct val="125000"/>
        <a:buFont typeface="Wingdings" charset="2"/>
        <a:buChar char="§"/>
        <a:defRPr sz="3200" kern="1200">
          <a:solidFill>
            <a:schemeClr val="bg1"/>
          </a:solidFill>
          <a:latin typeface="Arial"/>
          <a:ea typeface="+mn-ea"/>
          <a:cs typeface="+mn-cs"/>
        </a:defRPr>
      </a:lvl1pPr>
      <a:lvl2pPr marL="742950" indent="-285750" algn="l" defTabSz="457200" rtl="0" eaLnBrk="1" latinLnBrk="0" hangingPunct="1">
        <a:spcBef>
          <a:spcPct val="20000"/>
        </a:spcBef>
        <a:buClr>
          <a:schemeClr val="accent2"/>
        </a:buClr>
        <a:buSzPct val="125000"/>
        <a:buFont typeface="Wingdings" charset="2"/>
        <a:buChar char="§"/>
        <a:defRPr sz="2800" kern="1200">
          <a:solidFill>
            <a:schemeClr val="bg1"/>
          </a:solidFill>
          <a:latin typeface="Arial"/>
          <a:ea typeface="+mn-ea"/>
          <a:cs typeface="+mn-cs"/>
        </a:defRPr>
      </a:lvl2pPr>
      <a:lvl3pPr marL="1143000" indent="-228600" algn="l" defTabSz="457200" rtl="0" eaLnBrk="1" latinLnBrk="0" hangingPunct="1">
        <a:spcBef>
          <a:spcPct val="20000"/>
        </a:spcBef>
        <a:buClr>
          <a:schemeClr val="accent2"/>
        </a:buClr>
        <a:buSzPct val="125000"/>
        <a:buFont typeface="Wingdings" charset="2"/>
        <a:buChar char="§"/>
        <a:defRPr sz="2400" kern="1200">
          <a:solidFill>
            <a:schemeClr val="bg1"/>
          </a:solidFill>
          <a:latin typeface="Arial"/>
          <a:ea typeface="+mn-ea"/>
          <a:cs typeface="+mn-cs"/>
        </a:defRPr>
      </a:lvl3pPr>
      <a:lvl4pPr marL="1600200" indent="-228600" algn="l" defTabSz="457200" rtl="0" eaLnBrk="1" latinLnBrk="0" hangingPunct="1">
        <a:spcBef>
          <a:spcPct val="20000"/>
        </a:spcBef>
        <a:buClr>
          <a:schemeClr val="accent2"/>
        </a:buClr>
        <a:buSzPct val="125000"/>
        <a:buFont typeface="Wingdings" charset="2"/>
        <a:buChar char="§"/>
        <a:defRPr sz="2000" kern="1200">
          <a:solidFill>
            <a:schemeClr val="bg1"/>
          </a:solidFill>
          <a:latin typeface="Arial"/>
          <a:ea typeface="+mn-ea"/>
          <a:cs typeface="+mn-cs"/>
        </a:defRPr>
      </a:lvl4pPr>
      <a:lvl5pPr marL="2057400" indent="-228600" algn="l" defTabSz="457200" rtl="0" eaLnBrk="1" latinLnBrk="0" hangingPunct="1">
        <a:spcBef>
          <a:spcPct val="20000"/>
        </a:spcBef>
        <a:buClr>
          <a:schemeClr val="accent2"/>
        </a:buClr>
        <a:buSzPct val="125000"/>
        <a:buFont typeface="Wingdings" charset="2"/>
        <a:buChar char="§"/>
        <a:defRPr sz="2000" kern="1200">
          <a:solidFill>
            <a:schemeClr val="bg1"/>
          </a:solidFill>
          <a:latin typeface="Arial"/>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13"/>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1017030"/>
            <a:ext cx="10972800" cy="1143000"/>
          </a:xfrm>
          <a:prstGeom prst="rect">
            <a:avLst/>
          </a:prstGeom>
        </p:spPr>
        <p:txBody>
          <a:bodyPr vert="horz" lIns="0" tIns="0" rIns="0" bIns="0" rtlCol="0" anchor="ctr">
            <a:normAutofit/>
          </a:bodyPr>
          <a:lstStyle/>
          <a:p>
            <a:r>
              <a:rPr lang="en-US" dirty="0"/>
              <a:t>Click to edit Master title style</a:t>
            </a:r>
          </a:p>
        </p:txBody>
      </p:sp>
      <p:sp>
        <p:nvSpPr>
          <p:cNvPr id="3" name="Text Placeholder 2"/>
          <p:cNvSpPr>
            <a:spLocks noGrp="1"/>
          </p:cNvSpPr>
          <p:nvPr>
            <p:ph type="body" idx="1"/>
          </p:nvPr>
        </p:nvSpPr>
        <p:spPr>
          <a:xfrm>
            <a:off x="609600" y="2503301"/>
            <a:ext cx="10972800" cy="3515665"/>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09600" y="6098639"/>
            <a:ext cx="2844800" cy="365125"/>
          </a:xfrm>
          <a:prstGeom prst="rect">
            <a:avLst/>
          </a:prstGeom>
        </p:spPr>
        <p:txBody>
          <a:bodyPr vert="horz" lIns="0" tIns="45720" rIns="91440" bIns="45720" rtlCol="0" anchor="ctr"/>
          <a:lstStyle>
            <a:lvl1pPr algn="l">
              <a:defRPr sz="1000">
                <a:solidFill>
                  <a:schemeClr val="tx1">
                    <a:tint val="75000"/>
                  </a:schemeClr>
                </a:solidFill>
                <a:latin typeface="Arial"/>
              </a:defRPr>
            </a:lvl1pPr>
          </a:lstStyle>
          <a:p>
            <a:fld id="{23F57BDA-0313-453E-B5A8-410F0A00E0A8}" type="datetime1">
              <a:rPr lang="en-US" smtClean="0"/>
              <a:t>1/19/2021</a:t>
            </a:fld>
            <a:endParaRPr lang="en-US" dirty="0"/>
          </a:p>
        </p:txBody>
      </p:sp>
      <p:sp>
        <p:nvSpPr>
          <p:cNvPr id="5" name="Footer Placeholder 4"/>
          <p:cNvSpPr>
            <a:spLocks noGrp="1"/>
          </p:cNvSpPr>
          <p:nvPr>
            <p:ph type="ftr" sz="quarter" idx="3"/>
          </p:nvPr>
        </p:nvSpPr>
        <p:spPr>
          <a:xfrm>
            <a:off x="4165600" y="6098639"/>
            <a:ext cx="3860800" cy="365125"/>
          </a:xfrm>
          <a:prstGeom prst="rect">
            <a:avLst/>
          </a:prstGeom>
        </p:spPr>
        <p:txBody>
          <a:bodyPr vert="horz" lIns="91440" tIns="45720" rIns="91440" bIns="45720" rtlCol="0" anchor="ctr"/>
          <a:lstStyle>
            <a:lvl1pPr algn="ctr">
              <a:defRPr sz="1000">
                <a:solidFill>
                  <a:schemeClr val="tx1">
                    <a:tint val="75000"/>
                  </a:schemeClr>
                </a:solidFill>
                <a:latin typeface="Arial"/>
              </a:defRPr>
            </a:lvl1pPr>
          </a:lstStyle>
          <a:p>
            <a:endParaRPr lang="en-US" dirty="0"/>
          </a:p>
        </p:txBody>
      </p:sp>
      <p:sp>
        <p:nvSpPr>
          <p:cNvPr id="6" name="Slide Number Placeholder 5"/>
          <p:cNvSpPr>
            <a:spLocks noGrp="1"/>
          </p:cNvSpPr>
          <p:nvPr>
            <p:ph type="sldNum" sz="quarter" idx="4"/>
          </p:nvPr>
        </p:nvSpPr>
        <p:spPr>
          <a:xfrm>
            <a:off x="8737600" y="6098639"/>
            <a:ext cx="2844800" cy="365125"/>
          </a:xfrm>
          <a:prstGeom prst="rect">
            <a:avLst/>
          </a:prstGeom>
        </p:spPr>
        <p:txBody>
          <a:bodyPr vert="horz" lIns="91440" tIns="45720" rIns="0" bIns="45720" rtlCol="0" anchor="ctr"/>
          <a:lstStyle>
            <a:lvl1pPr algn="r">
              <a:defRPr sz="1000">
                <a:solidFill>
                  <a:schemeClr val="tx1">
                    <a:tint val="75000"/>
                  </a:schemeClr>
                </a:solidFill>
                <a:latin typeface="Arial"/>
              </a:defRPr>
            </a:lvl1pPr>
          </a:lstStyle>
          <a:p>
            <a:fld id="{CA801905-C5F5-7943-85B0-6126D52C8FFD}" type="slidenum">
              <a:rPr lang="en-US" smtClean="0"/>
              <a:pPr/>
              <a:t>‹#›</a:t>
            </a:fld>
            <a:endParaRPr lang="en-US" dirty="0"/>
          </a:p>
        </p:txBody>
      </p:sp>
    </p:spTree>
    <p:extLst>
      <p:ext uri="{BB962C8B-B14F-4D97-AF65-F5344CB8AC3E}">
        <p14:creationId xmlns:p14="http://schemas.microsoft.com/office/powerpoint/2010/main" val="95250520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l" defTabSz="457200" rtl="0" eaLnBrk="1" latinLnBrk="0" hangingPunct="1">
        <a:spcBef>
          <a:spcPct val="0"/>
        </a:spcBef>
        <a:buNone/>
        <a:defRPr sz="3500" b="1" i="0" kern="1200">
          <a:solidFill>
            <a:schemeClr val="accent3"/>
          </a:solidFill>
          <a:latin typeface="Arial"/>
          <a:ea typeface="+mj-ea"/>
          <a:cs typeface="+mj-cs"/>
        </a:defRPr>
      </a:lvl1pPr>
    </p:titleStyle>
    <p:bodyStyle>
      <a:lvl1pPr marL="342900" indent="-342900" algn="l" defTabSz="457200" rtl="0" eaLnBrk="1" latinLnBrk="0" hangingPunct="1">
        <a:spcBef>
          <a:spcPct val="20000"/>
        </a:spcBef>
        <a:buClr>
          <a:schemeClr val="accent2"/>
        </a:buClr>
        <a:buSzPct val="125000"/>
        <a:buFont typeface="Wingdings" charset="2"/>
        <a:buChar char="§"/>
        <a:defRPr sz="3200" kern="1200">
          <a:solidFill>
            <a:schemeClr val="accent1"/>
          </a:solidFill>
          <a:latin typeface="Arial"/>
          <a:ea typeface="+mn-ea"/>
          <a:cs typeface="+mn-cs"/>
        </a:defRPr>
      </a:lvl1pPr>
      <a:lvl2pPr marL="742950" indent="-285750" algn="l" defTabSz="457200" rtl="0" eaLnBrk="1" latinLnBrk="0" hangingPunct="1">
        <a:spcBef>
          <a:spcPct val="20000"/>
        </a:spcBef>
        <a:buClr>
          <a:schemeClr val="accent2"/>
        </a:buClr>
        <a:buSzPct val="125000"/>
        <a:buFont typeface="Wingdings" charset="2"/>
        <a:buChar char="§"/>
        <a:defRPr sz="2800" kern="1200">
          <a:solidFill>
            <a:schemeClr val="accent1"/>
          </a:solidFill>
          <a:latin typeface="Arial"/>
          <a:ea typeface="+mn-ea"/>
          <a:cs typeface="+mn-cs"/>
        </a:defRPr>
      </a:lvl2pPr>
      <a:lvl3pPr marL="1143000" indent="-228600" algn="l" defTabSz="457200" rtl="0" eaLnBrk="1" latinLnBrk="0" hangingPunct="1">
        <a:spcBef>
          <a:spcPct val="20000"/>
        </a:spcBef>
        <a:buClr>
          <a:schemeClr val="accent2"/>
        </a:buClr>
        <a:buSzPct val="125000"/>
        <a:buFont typeface="Wingdings" charset="2"/>
        <a:buChar char="§"/>
        <a:defRPr sz="2400" kern="1200">
          <a:solidFill>
            <a:schemeClr val="accent1"/>
          </a:solidFill>
          <a:latin typeface="Arial"/>
          <a:ea typeface="+mn-ea"/>
          <a:cs typeface="+mn-cs"/>
        </a:defRPr>
      </a:lvl3pPr>
      <a:lvl4pPr marL="1600200" indent="-228600" algn="l" defTabSz="457200" rtl="0" eaLnBrk="1" latinLnBrk="0" hangingPunct="1">
        <a:spcBef>
          <a:spcPct val="20000"/>
        </a:spcBef>
        <a:buClr>
          <a:schemeClr val="accent2"/>
        </a:buClr>
        <a:buSzPct val="125000"/>
        <a:buFont typeface="Wingdings" charset="2"/>
        <a:buChar char="§"/>
        <a:defRPr sz="2000" kern="1200">
          <a:solidFill>
            <a:schemeClr val="accent1"/>
          </a:solidFill>
          <a:latin typeface="Arial"/>
          <a:ea typeface="+mn-ea"/>
          <a:cs typeface="+mn-cs"/>
        </a:defRPr>
      </a:lvl4pPr>
      <a:lvl5pPr marL="2057400" indent="-228600" algn="l" defTabSz="457200" rtl="0" eaLnBrk="1" latinLnBrk="0" hangingPunct="1">
        <a:spcBef>
          <a:spcPct val="20000"/>
        </a:spcBef>
        <a:buClr>
          <a:schemeClr val="accent2"/>
        </a:buClr>
        <a:buSzPct val="125000"/>
        <a:buFont typeface="Wingdings" charset="2"/>
        <a:buChar char="§"/>
        <a:defRPr sz="2000" kern="1200">
          <a:solidFill>
            <a:schemeClr val="accent1"/>
          </a:solidFill>
          <a:latin typeface="Arial"/>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13"/>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1017030"/>
            <a:ext cx="10972800" cy="1143000"/>
          </a:xfrm>
          <a:prstGeom prst="rect">
            <a:avLst/>
          </a:prstGeom>
        </p:spPr>
        <p:txBody>
          <a:bodyPr vert="horz" lIns="0" tIns="0" rIns="0" bIns="0" rtlCol="0" anchor="ctr">
            <a:normAutofit/>
          </a:bodyPr>
          <a:lstStyle/>
          <a:p>
            <a:r>
              <a:rPr lang="en-US" dirty="0"/>
              <a:t>Click to edit Master title style</a:t>
            </a:r>
          </a:p>
        </p:txBody>
      </p:sp>
      <p:sp>
        <p:nvSpPr>
          <p:cNvPr id="3" name="Text Placeholder 2"/>
          <p:cNvSpPr>
            <a:spLocks noGrp="1"/>
          </p:cNvSpPr>
          <p:nvPr>
            <p:ph type="body" idx="1"/>
          </p:nvPr>
        </p:nvSpPr>
        <p:spPr>
          <a:xfrm>
            <a:off x="609600" y="2503301"/>
            <a:ext cx="10972800" cy="3515665"/>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09600" y="6098639"/>
            <a:ext cx="2844800" cy="365125"/>
          </a:xfrm>
          <a:prstGeom prst="rect">
            <a:avLst/>
          </a:prstGeom>
        </p:spPr>
        <p:txBody>
          <a:bodyPr vert="horz" lIns="0" tIns="45720" rIns="91440" bIns="45720" rtlCol="0" anchor="ctr"/>
          <a:lstStyle>
            <a:lvl1pPr algn="l">
              <a:defRPr sz="1000">
                <a:solidFill>
                  <a:schemeClr val="accent3"/>
                </a:solidFill>
                <a:latin typeface="Arial"/>
              </a:defRPr>
            </a:lvl1pPr>
          </a:lstStyle>
          <a:p>
            <a:fld id="{B209962B-8E2F-4EDB-94FF-3EC58F419145}" type="datetime1">
              <a:rPr lang="en-US" smtClean="0"/>
              <a:t>1/19/2021</a:t>
            </a:fld>
            <a:endParaRPr lang="en-US" dirty="0"/>
          </a:p>
        </p:txBody>
      </p:sp>
      <p:sp>
        <p:nvSpPr>
          <p:cNvPr id="5" name="Footer Placeholder 4"/>
          <p:cNvSpPr>
            <a:spLocks noGrp="1"/>
          </p:cNvSpPr>
          <p:nvPr>
            <p:ph type="ftr" sz="quarter" idx="3"/>
          </p:nvPr>
        </p:nvSpPr>
        <p:spPr>
          <a:xfrm>
            <a:off x="4165600" y="6098639"/>
            <a:ext cx="3860800" cy="365125"/>
          </a:xfrm>
          <a:prstGeom prst="rect">
            <a:avLst/>
          </a:prstGeom>
        </p:spPr>
        <p:txBody>
          <a:bodyPr vert="horz" lIns="91440" tIns="45720" rIns="91440" bIns="45720" rtlCol="0" anchor="ctr"/>
          <a:lstStyle>
            <a:lvl1pPr algn="ctr">
              <a:defRPr sz="1000">
                <a:solidFill>
                  <a:schemeClr val="accent3"/>
                </a:solidFill>
                <a:latin typeface="Arial"/>
              </a:defRPr>
            </a:lvl1pPr>
          </a:lstStyle>
          <a:p>
            <a:endParaRPr lang="en-US" dirty="0"/>
          </a:p>
        </p:txBody>
      </p:sp>
      <p:sp>
        <p:nvSpPr>
          <p:cNvPr id="6" name="Slide Number Placeholder 5"/>
          <p:cNvSpPr>
            <a:spLocks noGrp="1"/>
          </p:cNvSpPr>
          <p:nvPr>
            <p:ph type="sldNum" sz="quarter" idx="4"/>
          </p:nvPr>
        </p:nvSpPr>
        <p:spPr>
          <a:xfrm>
            <a:off x="8737600" y="6098639"/>
            <a:ext cx="2844800" cy="365125"/>
          </a:xfrm>
          <a:prstGeom prst="rect">
            <a:avLst/>
          </a:prstGeom>
        </p:spPr>
        <p:txBody>
          <a:bodyPr vert="horz" lIns="91440" tIns="45720" rIns="0" bIns="45720" rtlCol="0" anchor="ctr"/>
          <a:lstStyle>
            <a:lvl1pPr algn="r">
              <a:defRPr sz="1000">
                <a:solidFill>
                  <a:schemeClr val="accent3"/>
                </a:solidFill>
                <a:latin typeface="Arial"/>
              </a:defRPr>
            </a:lvl1pPr>
          </a:lstStyle>
          <a:p>
            <a:fld id="{CA801905-C5F5-7943-85B0-6126D52C8FFD}" type="slidenum">
              <a:rPr lang="en-US" smtClean="0"/>
              <a:pPr/>
              <a:t>‹#›</a:t>
            </a:fld>
            <a:endParaRPr lang="en-US" dirty="0"/>
          </a:p>
        </p:txBody>
      </p:sp>
    </p:spTree>
    <p:extLst>
      <p:ext uri="{BB962C8B-B14F-4D97-AF65-F5344CB8AC3E}">
        <p14:creationId xmlns:p14="http://schemas.microsoft.com/office/powerpoint/2010/main" val="306597591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457200" rtl="0" eaLnBrk="1" latinLnBrk="0" hangingPunct="1">
        <a:spcBef>
          <a:spcPct val="0"/>
        </a:spcBef>
        <a:buNone/>
        <a:defRPr sz="3500" b="1" i="0" kern="1200">
          <a:solidFill>
            <a:schemeClr val="accent4"/>
          </a:solidFill>
          <a:latin typeface="Arial"/>
          <a:ea typeface="+mj-ea"/>
          <a:cs typeface="+mj-cs"/>
        </a:defRPr>
      </a:lvl1pPr>
    </p:titleStyle>
    <p:bodyStyle>
      <a:lvl1pPr marL="342900" indent="-342900" algn="l" defTabSz="457200" rtl="0" eaLnBrk="1" latinLnBrk="0" hangingPunct="1">
        <a:spcBef>
          <a:spcPct val="20000"/>
        </a:spcBef>
        <a:buClr>
          <a:schemeClr val="accent2"/>
        </a:buClr>
        <a:buSzPct val="125000"/>
        <a:buFont typeface="Wingdings" charset="2"/>
        <a:buChar char="§"/>
        <a:defRPr sz="3200" kern="1200">
          <a:solidFill>
            <a:schemeClr val="bg1"/>
          </a:solidFill>
          <a:latin typeface="Arial"/>
          <a:ea typeface="+mn-ea"/>
          <a:cs typeface="+mn-cs"/>
        </a:defRPr>
      </a:lvl1pPr>
      <a:lvl2pPr marL="742950" indent="-285750" algn="l" defTabSz="457200" rtl="0" eaLnBrk="1" latinLnBrk="0" hangingPunct="1">
        <a:spcBef>
          <a:spcPct val="20000"/>
        </a:spcBef>
        <a:buClr>
          <a:schemeClr val="accent2"/>
        </a:buClr>
        <a:buSzPct val="125000"/>
        <a:buFont typeface="Wingdings" charset="2"/>
        <a:buChar char="§"/>
        <a:defRPr sz="2800" kern="1200">
          <a:solidFill>
            <a:schemeClr val="bg1"/>
          </a:solidFill>
          <a:latin typeface="Arial"/>
          <a:ea typeface="+mn-ea"/>
          <a:cs typeface="+mn-cs"/>
        </a:defRPr>
      </a:lvl2pPr>
      <a:lvl3pPr marL="1143000" indent="-228600" algn="l" defTabSz="457200" rtl="0" eaLnBrk="1" latinLnBrk="0" hangingPunct="1">
        <a:spcBef>
          <a:spcPct val="20000"/>
        </a:spcBef>
        <a:buClr>
          <a:schemeClr val="accent2"/>
        </a:buClr>
        <a:buSzPct val="125000"/>
        <a:buFont typeface="Wingdings" charset="2"/>
        <a:buChar char="§"/>
        <a:defRPr sz="2400" kern="1200">
          <a:solidFill>
            <a:schemeClr val="bg1"/>
          </a:solidFill>
          <a:latin typeface="Arial"/>
          <a:ea typeface="+mn-ea"/>
          <a:cs typeface="+mn-cs"/>
        </a:defRPr>
      </a:lvl3pPr>
      <a:lvl4pPr marL="1600200" indent="-228600" algn="l" defTabSz="457200" rtl="0" eaLnBrk="1" latinLnBrk="0" hangingPunct="1">
        <a:spcBef>
          <a:spcPct val="20000"/>
        </a:spcBef>
        <a:buClr>
          <a:schemeClr val="accent2"/>
        </a:buClr>
        <a:buSzPct val="125000"/>
        <a:buFont typeface="Wingdings" charset="2"/>
        <a:buChar char="§"/>
        <a:defRPr sz="2000" kern="1200">
          <a:solidFill>
            <a:schemeClr val="bg1"/>
          </a:solidFill>
          <a:latin typeface="Arial"/>
          <a:ea typeface="+mn-ea"/>
          <a:cs typeface="+mn-cs"/>
        </a:defRPr>
      </a:lvl4pPr>
      <a:lvl5pPr marL="2057400" indent="-228600" algn="l" defTabSz="457200" rtl="0" eaLnBrk="1" latinLnBrk="0" hangingPunct="1">
        <a:spcBef>
          <a:spcPct val="20000"/>
        </a:spcBef>
        <a:buClr>
          <a:schemeClr val="accent2"/>
        </a:buClr>
        <a:buSzPct val="125000"/>
        <a:buFont typeface="Wingdings" charset="2"/>
        <a:buChar char="§"/>
        <a:defRPr sz="2000" kern="1200">
          <a:solidFill>
            <a:schemeClr val="bg1"/>
          </a:solidFill>
          <a:latin typeface="Arial"/>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hyperlink" Target="https://drive.google.com/file/d/1m4GCcrMXRiJRVZ0ZjK37gTKf4uVaMx4s/view"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s://drive.google.com/file/d/1MnVCSvtFZ15mASTuGkyCrfFWBMOn6QNs/view"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www.cdc.gov/handhygiene/providers/index.html"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emf"/><Relationship Id="rId7"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0.emf"/><Relationship Id="rId5" Type="http://schemas.openxmlformats.org/officeDocument/2006/relationships/image" Target="../media/image9.emf"/><Relationship Id="rId4" Type="http://schemas.openxmlformats.org/officeDocument/2006/relationships/image" Target="../media/image8.emf"/></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s://www.flickr.com/photos/94270836@N04/8601912109"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99ABC9-5FE7-4F7C-ACD4-D1CF476CC355}"/>
              </a:ext>
            </a:extLst>
          </p:cNvPr>
          <p:cNvSpPr>
            <a:spLocks noGrp="1"/>
          </p:cNvSpPr>
          <p:nvPr>
            <p:ph type="title"/>
          </p:nvPr>
        </p:nvSpPr>
        <p:spPr>
          <a:xfrm>
            <a:off x="609600" y="1017030"/>
            <a:ext cx="10972800" cy="1969058"/>
          </a:xfrm>
        </p:spPr>
        <p:txBody>
          <a:bodyPr>
            <a:normAutofit/>
          </a:bodyPr>
          <a:lstStyle/>
          <a:p>
            <a:pPr algn="ctr"/>
            <a:r>
              <a:rPr lang="en-US" dirty="0">
                <a:highlight>
                  <a:srgbClr val="C0C0C0"/>
                </a:highlight>
              </a:rPr>
              <a:t>[insert facility name]</a:t>
            </a:r>
            <a:br>
              <a:rPr lang="en-US" dirty="0">
                <a:highlight>
                  <a:srgbClr val="C0C0C0"/>
                </a:highlight>
              </a:rPr>
            </a:br>
            <a:r>
              <a:rPr lang="en-US" dirty="0"/>
              <a:t>Infection Prevention and Control </a:t>
            </a:r>
            <a:br>
              <a:rPr lang="en-US" dirty="0"/>
            </a:br>
            <a:r>
              <a:rPr lang="en-US" dirty="0"/>
              <a:t>COVID-19 Education</a:t>
            </a:r>
          </a:p>
        </p:txBody>
      </p:sp>
      <p:sp>
        <p:nvSpPr>
          <p:cNvPr id="3" name="Content Placeholder 2">
            <a:extLst>
              <a:ext uri="{FF2B5EF4-FFF2-40B4-BE49-F238E27FC236}">
                <a16:creationId xmlns:a16="http://schemas.microsoft.com/office/drawing/2014/main" id="{68984EFF-85EF-40BB-BF58-844F6F05B1EC}"/>
              </a:ext>
            </a:extLst>
          </p:cNvPr>
          <p:cNvSpPr>
            <a:spLocks noGrp="1"/>
          </p:cNvSpPr>
          <p:nvPr>
            <p:ph idx="1"/>
          </p:nvPr>
        </p:nvSpPr>
        <p:spPr>
          <a:xfrm>
            <a:off x="506858" y="3119752"/>
            <a:ext cx="10147443" cy="2202262"/>
          </a:xfrm>
        </p:spPr>
        <p:txBody>
          <a:bodyPr/>
          <a:lstStyle/>
          <a:p>
            <a:pPr marL="0" indent="0">
              <a:buNone/>
            </a:pPr>
            <a:r>
              <a:rPr lang="en-US" dirty="0">
                <a:highlight>
                  <a:srgbClr val="C0C0C0"/>
                </a:highlight>
              </a:rPr>
              <a:t>[insert names of presenters]</a:t>
            </a:r>
          </a:p>
        </p:txBody>
      </p:sp>
      <p:sp>
        <p:nvSpPr>
          <p:cNvPr id="4" name="Slide Number Placeholder 3">
            <a:extLst>
              <a:ext uri="{FF2B5EF4-FFF2-40B4-BE49-F238E27FC236}">
                <a16:creationId xmlns:a16="http://schemas.microsoft.com/office/drawing/2014/main" id="{6FD09025-DCF9-4DF6-9742-D9343A45F373}"/>
              </a:ext>
            </a:extLst>
          </p:cNvPr>
          <p:cNvSpPr>
            <a:spLocks noGrp="1"/>
          </p:cNvSpPr>
          <p:nvPr>
            <p:ph type="sldNum" sz="quarter" idx="12"/>
          </p:nvPr>
        </p:nvSpPr>
        <p:spPr/>
        <p:txBody>
          <a:bodyPr/>
          <a:lstStyle/>
          <a:p>
            <a:fld id="{CA801905-C5F5-7943-85B0-6126D52C8FFD}" type="slidenum">
              <a:rPr lang="en-US" smtClean="0"/>
              <a:t>1</a:t>
            </a:fld>
            <a:endParaRPr lang="en-US" dirty="0"/>
          </a:p>
        </p:txBody>
      </p:sp>
    </p:spTree>
    <p:extLst>
      <p:ext uri="{BB962C8B-B14F-4D97-AF65-F5344CB8AC3E}">
        <p14:creationId xmlns:p14="http://schemas.microsoft.com/office/powerpoint/2010/main" val="22610121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69996" y="121484"/>
            <a:ext cx="4989922" cy="990879"/>
          </a:xfrm>
        </p:spPr>
        <p:txBody>
          <a:bodyPr/>
          <a:lstStyle/>
          <a:p>
            <a:pPr algn="ctr"/>
            <a:r>
              <a:rPr lang="en-US" dirty="0"/>
              <a:t>Eye Protection </a:t>
            </a:r>
          </a:p>
        </p:txBody>
      </p:sp>
      <p:sp>
        <p:nvSpPr>
          <p:cNvPr id="3" name="Content Placeholder 2"/>
          <p:cNvSpPr>
            <a:spLocks noGrp="1"/>
          </p:cNvSpPr>
          <p:nvPr>
            <p:ph idx="1"/>
          </p:nvPr>
        </p:nvSpPr>
        <p:spPr>
          <a:xfrm>
            <a:off x="496479" y="1881684"/>
            <a:ext cx="8064500" cy="3858936"/>
          </a:xfrm>
        </p:spPr>
        <p:txBody>
          <a:bodyPr>
            <a:normAutofit fontScale="92500" lnSpcReduction="20000"/>
          </a:bodyPr>
          <a:lstStyle/>
          <a:p>
            <a:r>
              <a:rPr lang="en-US" dirty="0"/>
              <a:t>Protective eye wear is required for all patient encounters.</a:t>
            </a:r>
          </a:p>
          <a:p>
            <a:pPr marL="0" indent="0">
              <a:buNone/>
            </a:pPr>
            <a:endParaRPr lang="en-US" dirty="0"/>
          </a:p>
          <a:p>
            <a:r>
              <a:rPr lang="en-US" dirty="0"/>
              <a:t>Wear eye protection to protect mucous membranes from droplets which may be present when in close contact with a patient. </a:t>
            </a:r>
          </a:p>
          <a:p>
            <a:pPr marL="0" indent="0">
              <a:buNone/>
            </a:pPr>
            <a:endParaRPr lang="en-US" dirty="0"/>
          </a:p>
          <a:p>
            <a:r>
              <a:rPr lang="en-US" dirty="0"/>
              <a:t>Personal eyeglasses and contact lenses are not considered adequate eye protection.</a:t>
            </a:r>
          </a:p>
          <a:p>
            <a:endParaRPr lang="en-US" dirty="0"/>
          </a:p>
          <a:p>
            <a:endParaRPr lang="en-US" dirty="0"/>
          </a:p>
        </p:txBody>
      </p:sp>
      <p:pic>
        <p:nvPicPr>
          <p:cNvPr id="4" name="Picture 3"/>
          <p:cNvPicPr>
            <a:picLocks noChangeAspect="1"/>
          </p:cNvPicPr>
          <p:nvPr/>
        </p:nvPicPr>
        <p:blipFill>
          <a:blip r:embed="rId3"/>
          <a:stretch>
            <a:fillRect/>
          </a:stretch>
        </p:blipFill>
        <p:spPr>
          <a:xfrm>
            <a:off x="8380429" y="1457618"/>
            <a:ext cx="3482639" cy="3397251"/>
          </a:xfrm>
          <a:prstGeom prst="rect">
            <a:avLst/>
          </a:prstGeom>
        </p:spPr>
      </p:pic>
    </p:spTree>
    <p:extLst>
      <p:ext uri="{BB962C8B-B14F-4D97-AF65-F5344CB8AC3E}">
        <p14:creationId xmlns:p14="http://schemas.microsoft.com/office/powerpoint/2010/main" val="13344625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4588" y="330640"/>
            <a:ext cx="2378697" cy="696881"/>
          </a:xfrm>
        </p:spPr>
        <p:txBody>
          <a:bodyPr/>
          <a:lstStyle/>
          <a:p>
            <a:r>
              <a:rPr lang="en-US" dirty="0"/>
              <a:t>Facemask </a:t>
            </a:r>
          </a:p>
        </p:txBody>
      </p:sp>
      <p:sp>
        <p:nvSpPr>
          <p:cNvPr id="3" name="Content Placeholder 2"/>
          <p:cNvSpPr>
            <a:spLocks noGrp="1"/>
          </p:cNvSpPr>
          <p:nvPr>
            <p:ph idx="1"/>
          </p:nvPr>
        </p:nvSpPr>
        <p:spPr>
          <a:xfrm>
            <a:off x="220494" y="1168924"/>
            <a:ext cx="4468238" cy="5056778"/>
          </a:xfrm>
        </p:spPr>
        <p:txBody>
          <a:bodyPr>
            <a:normAutofit fontScale="55000" lnSpcReduction="20000"/>
          </a:bodyPr>
          <a:lstStyle/>
          <a:p>
            <a:pPr>
              <a:lnSpc>
                <a:spcPct val="120000"/>
              </a:lnSpc>
            </a:pPr>
            <a:r>
              <a:rPr lang="en-US" dirty="0"/>
              <a:t>Surgical/procedure masks are disposable devices that creates a physical barrier between the mouth and nose of the wearer and potential contaminants in the immediate environment</a:t>
            </a:r>
          </a:p>
          <a:p>
            <a:pPr marL="0" indent="0">
              <a:lnSpc>
                <a:spcPct val="120000"/>
              </a:lnSpc>
              <a:buNone/>
            </a:pPr>
            <a:endParaRPr lang="en-US" dirty="0"/>
          </a:p>
          <a:p>
            <a:pPr>
              <a:lnSpc>
                <a:spcPct val="120000"/>
              </a:lnSpc>
            </a:pPr>
            <a:r>
              <a:rPr lang="en-US" dirty="0"/>
              <a:t>Helps block large-particle droplets, splashes, sprays, or splatter that may contain germs (viruses and bacteria), keeping it from reaching your mouth and nose. </a:t>
            </a:r>
          </a:p>
          <a:p>
            <a:pPr marL="0" indent="0">
              <a:lnSpc>
                <a:spcPct val="120000"/>
              </a:lnSpc>
              <a:buNone/>
            </a:pPr>
            <a:endParaRPr lang="en-US" dirty="0"/>
          </a:p>
          <a:p>
            <a:pPr>
              <a:lnSpc>
                <a:spcPct val="120000"/>
              </a:lnSpc>
            </a:pPr>
            <a:r>
              <a:rPr lang="en-US" dirty="0"/>
              <a:t>Helps reduce exposure of your saliva and respiratory secretions to others.</a:t>
            </a:r>
          </a:p>
        </p:txBody>
      </p:sp>
      <p:pic>
        <p:nvPicPr>
          <p:cNvPr id="5" name="Picture 4">
            <a:extLst>
              <a:ext uri="{FF2B5EF4-FFF2-40B4-BE49-F238E27FC236}">
                <a16:creationId xmlns:a16="http://schemas.microsoft.com/office/drawing/2014/main" id="{09F49B8D-A273-4AA7-8539-3C998367EEBE}"/>
              </a:ext>
            </a:extLst>
          </p:cNvPr>
          <p:cNvPicPr>
            <a:picLocks noChangeAspect="1"/>
          </p:cNvPicPr>
          <p:nvPr/>
        </p:nvPicPr>
        <p:blipFill rotWithShape="1">
          <a:blip r:embed="rId3"/>
          <a:srcRect l="22181" t="19291" r="24361" b="6383"/>
          <a:stretch/>
        </p:blipFill>
        <p:spPr>
          <a:xfrm>
            <a:off x="5077838" y="254524"/>
            <a:ext cx="6893668" cy="6240543"/>
          </a:xfrm>
          <a:prstGeom prst="rect">
            <a:avLst/>
          </a:prstGeom>
        </p:spPr>
      </p:pic>
    </p:spTree>
    <p:extLst>
      <p:ext uri="{BB962C8B-B14F-4D97-AF65-F5344CB8AC3E}">
        <p14:creationId xmlns:p14="http://schemas.microsoft.com/office/powerpoint/2010/main" val="19655102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E1906-FC3F-489B-A012-DB90634FDF34}"/>
              </a:ext>
            </a:extLst>
          </p:cNvPr>
          <p:cNvSpPr>
            <a:spLocks noGrp="1"/>
          </p:cNvSpPr>
          <p:nvPr>
            <p:ph type="title"/>
          </p:nvPr>
        </p:nvSpPr>
        <p:spPr>
          <a:xfrm>
            <a:off x="609600" y="1006538"/>
            <a:ext cx="3255390" cy="623234"/>
          </a:xfrm>
        </p:spPr>
        <p:txBody>
          <a:bodyPr>
            <a:normAutofit/>
          </a:bodyPr>
          <a:lstStyle/>
          <a:p>
            <a:r>
              <a:rPr lang="en-US" sz="3200" dirty="0"/>
              <a:t>N95 Respirator </a:t>
            </a:r>
          </a:p>
        </p:txBody>
      </p:sp>
      <p:sp>
        <p:nvSpPr>
          <p:cNvPr id="3" name="Content Placeholder 2">
            <a:extLst>
              <a:ext uri="{FF2B5EF4-FFF2-40B4-BE49-F238E27FC236}">
                <a16:creationId xmlns:a16="http://schemas.microsoft.com/office/drawing/2014/main" id="{B0F105F7-7168-4A15-BC17-2D3AC3CDD5EB}"/>
              </a:ext>
            </a:extLst>
          </p:cNvPr>
          <p:cNvSpPr>
            <a:spLocks noGrp="1"/>
          </p:cNvSpPr>
          <p:nvPr>
            <p:ph idx="1"/>
          </p:nvPr>
        </p:nvSpPr>
        <p:spPr>
          <a:xfrm>
            <a:off x="201038" y="1629772"/>
            <a:ext cx="4993532" cy="4164349"/>
          </a:xfrm>
        </p:spPr>
        <p:txBody>
          <a:bodyPr>
            <a:noAutofit/>
          </a:bodyPr>
          <a:lstStyle/>
          <a:p>
            <a:pPr>
              <a:spcBef>
                <a:spcPts val="1200"/>
              </a:spcBef>
            </a:pPr>
            <a:r>
              <a:rPr lang="en-US" sz="2400" dirty="0"/>
              <a:t>Designed to achieve a very close facial fit for efficient filtration of airborne particles. </a:t>
            </a:r>
          </a:p>
          <a:p>
            <a:pPr>
              <a:spcBef>
                <a:spcPts val="1200"/>
              </a:spcBef>
            </a:pPr>
            <a:r>
              <a:rPr lang="en-US" sz="2400" dirty="0"/>
              <a:t>The edges of the respirator are designed to form a seal around the nose and mouth.</a:t>
            </a:r>
          </a:p>
          <a:p>
            <a:pPr>
              <a:spcBef>
                <a:spcPts val="1200"/>
              </a:spcBef>
            </a:pPr>
            <a:r>
              <a:rPr lang="en-US" sz="2400" dirty="0"/>
              <a:t>N95 respirators are not designed for people with facial hair due to difficulty in achieving a tight seal. A PAPR or CAPR may be used as an alternative.</a:t>
            </a:r>
          </a:p>
        </p:txBody>
      </p:sp>
      <p:sp>
        <p:nvSpPr>
          <p:cNvPr id="4" name="Slide Number Placeholder 3">
            <a:extLst>
              <a:ext uri="{FF2B5EF4-FFF2-40B4-BE49-F238E27FC236}">
                <a16:creationId xmlns:a16="http://schemas.microsoft.com/office/drawing/2014/main" id="{D168F711-308C-4E0C-BA2F-99348811ED9A}"/>
              </a:ext>
            </a:extLst>
          </p:cNvPr>
          <p:cNvSpPr>
            <a:spLocks noGrp="1"/>
          </p:cNvSpPr>
          <p:nvPr>
            <p:ph type="sldNum" sz="quarter" idx="12"/>
          </p:nvPr>
        </p:nvSpPr>
        <p:spPr/>
        <p:txBody>
          <a:bodyPr/>
          <a:lstStyle/>
          <a:p>
            <a:fld id="{CA801905-C5F5-7943-85B0-6126D52C8FFD}" type="slidenum">
              <a:rPr lang="en-US" smtClean="0"/>
              <a:t>12</a:t>
            </a:fld>
            <a:endParaRPr lang="en-US" dirty="0"/>
          </a:p>
        </p:txBody>
      </p:sp>
      <p:pic>
        <p:nvPicPr>
          <p:cNvPr id="5" name="Picture 4">
            <a:extLst>
              <a:ext uri="{FF2B5EF4-FFF2-40B4-BE49-F238E27FC236}">
                <a16:creationId xmlns:a16="http://schemas.microsoft.com/office/drawing/2014/main" id="{53FE6504-F24B-409C-AB7F-DDA9926ACB1E}"/>
              </a:ext>
            </a:extLst>
          </p:cNvPr>
          <p:cNvPicPr>
            <a:picLocks noChangeAspect="1"/>
          </p:cNvPicPr>
          <p:nvPr/>
        </p:nvPicPr>
        <p:blipFill rotWithShape="1">
          <a:blip r:embed="rId3"/>
          <a:srcRect l="27127" t="23829" r="26756" b="20284"/>
          <a:stretch/>
        </p:blipFill>
        <p:spPr>
          <a:xfrm>
            <a:off x="5194570" y="782426"/>
            <a:ext cx="6821323" cy="5316214"/>
          </a:xfrm>
          <a:prstGeom prst="rect">
            <a:avLst/>
          </a:prstGeom>
        </p:spPr>
      </p:pic>
    </p:spTree>
    <p:extLst>
      <p:ext uri="{BB962C8B-B14F-4D97-AF65-F5344CB8AC3E}">
        <p14:creationId xmlns:p14="http://schemas.microsoft.com/office/powerpoint/2010/main" val="4674171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4">
            <a:extLst>
              <a:ext uri="{FF2B5EF4-FFF2-40B4-BE49-F238E27FC236}">
                <a16:creationId xmlns:a16="http://schemas.microsoft.com/office/drawing/2014/main" id="{36CC35EA-049F-4BF8-B88E-14F6BDD28FBD}"/>
              </a:ext>
            </a:extLst>
          </p:cNvPr>
          <p:cNvPicPr>
            <a:picLocks noChangeAspect="1"/>
          </p:cNvPicPr>
          <p:nvPr/>
        </p:nvPicPr>
        <p:blipFill rotWithShape="1">
          <a:blip r:embed="rId3"/>
          <a:srcRect t="8661" b="62642"/>
          <a:stretch/>
        </p:blipFill>
        <p:spPr>
          <a:xfrm>
            <a:off x="0" y="1753778"/>
            <a:ext cx="8737600" cy="3583208"/>
          </a:xfrm>
          <a:prstGeom prst="rect">
            <a:avLst/>
          </a:prstGeom>
        </p:spPr>
      </p:pic>
      <p:sp>
        <p:nvSpPr>
          <p:cNvPr id="2" name="Title 1">
            <a:extLst>
              <a:ext uri="{FF2B5EF4-FFF2-40B4-BE49-F238E27FC236}">
                <a16:creationId xmlns:a16="http://schemas.microsoft.com/office/drawing/2014/main" id="{10CCBF7E-1510-4F68-A870-13E0AFA2B572}"/>
              </a:ext>
            </a:extLst>
          </p:cNvPr>
          <p:cNvSpPr>
            <a:spLocks noGrp="1"/>
          </p:cNvSpPr>
          <p:nvPr>
            <p:ph type="title"/>
          </p:nvPr>
        </p:nvSpPr>
        <p:spPr>
          <a:xfrm>
            <a:off x="282804" y="1225486"/>
            <a:ext cx="8682088" cy="546754"/>
          </a:xfrm>
        </p:spPr>
        <p:txBody>
          <a:bodyPr>
            <a:normAutofit/>
          </a:bodyPr>
          <a:lstStyle/>
          <a:p>
            <a:r>
              <a:rPr lang="en-US" sz="2800" dirty="0"/>
              <a:t>COVID-19 PPE Grid by Location for All Staff</a:t>
            </a:r>
          </a:p>
        </p:txBody>
      </p:sp>
      <p:sp>
        <p:nvSpPr>
          <p:cNvPr id="4" name="Slide Number Placeholder 3">
            <a:extLst>
              <a:ext uri="{FF2B5EF4-FFF2-40B4-BE49-F238E27FC236}">
                <a16:creationId xmlns:a16="http://schemas.microsoft.com/office/drawing/2014/main" id="{E9E5E507-15AE-4A07-9291-13D62DB39467}"/>
              </a:ext>
            </a:extLst>
          </p:cNvPr>
          <p:cNvSpPr>
            <a:spLocks noGrp="1"/>
          </p:cNvSpPr>
          <p:nvPr>
            <p:ph type="sldNum" sz="quarter" idx="12"/>
          </p:nvPr>
        </p:nvSpPr>
        <p:spPr/>
        <p:txBody>
          <a:bodyPr/>
          <a:lstStyle/>
          <a:p>
            <a:fld id="{CA801905-C5F5-7943-85B0-6126D52C8FFD}" type="slidenum">
              <a:rPr lang="en-US" smtClean="0"/>
              <a:t>13</a:t>
            </a:fld>
            <a:endParaRPr lang="en-US" dirty="0"/>
          </a:p>
        </p:txBody>
      </p:sp>
      <p:pic>
        <p:nvPicPr>
          <p:cNvPr id="8" name="Picture 7">
            <a:extLst>
              <a:ext uri="{FF2B5EF4-FFF2-40B4-BE49-F238E27FC236}">
                <a16:creationId xmlns:a16="http://schemas.microsoft.com/office/drawing/2014/main" id="{D79B2CC4-C20C-4712-9212-C8A6C5247FFD}"/>
              </a:ext>
            </a:extLst>
          </p:cNvPr>
          <p:cNvPicPr>
            <a:picLocks noChangeAspect="1"/>
          </p:cNvPicPr>
          <p:nvPr/>
        </p:nvPicPr>
        <p:blipFill rotWithShape="1">
          <a:blip r:embed="rId4"/>
          <a:srcRect l="31925" t="15495" r="33412" b="5748"/>
          <a:stretch/>
        </p:blipFill>
        <p:spPr>
          <a:xfrm>
            <a:off x="7965989" y="231430"/>
            <a:ext cx="4226011" cy="5401084"/>
          </a:xfrm>
          <a:prstGeom prst="rect">
            <a:avLst/>
          </a:prstGeom>
        </p:spPr>
      </p:pic>
    </p:spTree>
    <p:extLst>
      <p:ext uri="{BB962C8B-B14F-4D97-AF65-F5344CB8AC3E}">
        <p14:creationId xmlns:p14="http://schemas.microsoft.com/office/powerpoint/2010/main" val="17738173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2FB8F2D-437F-4C7F-B794-E930ACC3374D}"/>
              </a:ext>
            </a:extLst>
          </p:cNvPr>
          <p:cNvSpPr>
            <a:spLocks noGrp="1"/>
          </p:cNvSpPr>
          <p:nvPr>
            <p:ph type="sldNum" sz="quarter" idx="12"/>
          </p:nvPr>
        </p:nvSpPr>
        <p:spPr/>
        <p:txBody>
          <a:bodyPr/>
          <a:lstStyle/>
          <a:p>
            <a:fld id="{CA801905-C5F5-7943-85B0-6126D52C8FFD}" type="slidenum">
              <a:rPr lang="en-US" smtClean="0"/>
              <a:t>14</a:t>
            </a:fld>
            <a:endParaRPr lang="en-US" dirty="0"/>
          </a:p>
        </p:txBody>
      </p:sp>
      <p:pic>
        <p:nvPicPr>
          <p:cNvPr id="5" name="Picture 4">
            <a:extLst>
              <a:ext uri="{FF2B5EF4-FFF2-40B4-BE49-F238E27FC236}">
                <a16:creationId xmlns:a16="http://schemas.microsoft.com/office/drawing/2014/main" id="{2650E360-E218-488D-B27B-7BC30F037D76}"/>
              </a:ext>
            </a:extLst>
          </p:cNvPr>
          <p:cNvPicPr>
            <a:picLocks noChangeAspect="1"/>
          </p:cNvPicPr>
          <p:nvPr/>
        </p:nvPicPr>
        <p:blipFill rotWithShape="1">
          <a:blip r:embed="rId3"/>
          <a:srcRect l="31925" t="15495" r="33412" b="5748"/>
          <a:stretch/>
        </p:blipFill>
        <p:spPr>
          <a:xfrm>
            <a:off x="7965989" y="231430"/>
            <a:ext cx="4226011" cy="5401084"/>
          </a:xfrm>
          <a:prstGeom prst="rect">
            <a:avLst/>
          </a:prstGeom>
        </p:spPr>
      </p:pic>
      <p:pic>
        <p:nvPicPr>
          <p:cNvPr id="6" name="Picture 5">
            <a:extLst>
              <a:ext uri="{FF2B5EF4-FFF2-40B4-BE49-F238E27FC236}">
                <a16:creationId xmlns:a16="http://schemas.microsoft.com/office/drawing/2014/main" id="{C4DF90F6-D18C-4EAA-A111-52F48223BB62}"/>
              </a:ext>
            </a:extLst>
          </p:cNvPr>
          <p:cNvPicPr>
            <a:picLocks noChangeAspect="1"/>
          </p:cNvPicPr>
          <p:nvPr/>
        </p:nvPicPr>
        <p:blipFill rotWithShape="1">
          <a:blip r:embed="rId3"/>
          <a:srcRect l="33365" t="47917" r="36703" b="37308"/>
          <a:stretch/>
        </p:blipFill>
        <p:spPr>
          <a:xfrm>
            <a:off x="0" y="2305343"/>
            <a:ext cx="8093676" cy="2247314"/>
          </a:xfrm>
          <a:prstGeom prst="rect">
            <a:avLst/>
          </a:prstGeom>
        </p:spPr>
      </p:pic>
    </p:spTree>
    <p:extLst>
      <p:ext uri="{BB962C8B-B14F-4D97-AF65-F5344CB8AC3E}">
        <p14:creationId xmlns:p14="http://schemas.microsoft.com/office/powerpoint/2010/main" val="12312294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9E5E507-15AE-4A07-9291-13D62DB39467}"/>
              </a:ext>
            </a:extLst>
          </p:cNvPr>
          <p:cNvSpPr>
            <a:spLocks noGrp="1"/>
          </p:cNvSpPr>
          <p:nvPr>
            <p:ph type="sldNum" sz="quarter" idx="12"/>
          </p:nvPr>
        </p:nvSpPr>
        <p:spPr/>
        <p:txBody>
          <a:bodyPr/>
          <a:lstStyle/>
          <a:p>
            <a:fld id="{CA801905-C5F5-7943-85B0-6126D52C8FFD}" type="slidenum">
              <a:rPr lang="en-US" smtClean="0"/>
              <a:t>15</a:t>
            </a:fld>
            <a:endParaRPr lang="en-US" dirty="0"/>
          </a:p>
        </p:txBody>
      </p:sp>
      <p:pic>
        <p:nvPicPr>
          <p:cNvPr id="7" name="Picture 6">
            <a:extLst>
              <a:ext uri="{FF2B5EF4-FFF2-40B4-BE49-F238E27FC236}">
                <a16:creationId xmlns:a16="http://schemas.microsoft.com/office/drawing/2014/main" id="{9191B30C-756C-48F2-8AF9-EA9A5D2F741E}"/>
              </a:ext>
            </a:extLst>
          </p:cNvPr>
          <p:cNvPicPr>
            <a:picLocks noChangeAspect="1"/>
          </p:cNvPicPr>
          <p:nvPr/>
        </p:nvPicPr>
        <p:blipFill rotWithShape="1">
          <a:blip r:embed="rId3"/>
          <a:srcRect l="31925" t="15495" r="33412" b="5748"/>
          <a:stretch/>
        </p:blipFill>
        <p:spPr>
          <a:xfrm>
            <a:off x="8254314" y="231430"/>
            <a:ext cx="3937686" cy="5401084"/>
          </a:xfrm>
          <a:prstGeom prst="rect">
            <a:avLst/>
          </a:prstGeom>
        </p:spPr>
      </p:pic>
      <p:pic>
        <p:nvPicPr>
          <p:cNvPr id="6" name="Content Placeholder 4">
            <a:extLst>
              <a:ext uri="{FF2B5EF4-FFF2-40B4-BE49-F238E27FC236}">
                <a16:creationId xmlns:a16="http://schemas.microsoft.com/office/drawing/2014/main" id="{C74758AF-6E75-40CA-9806-76E09FBACD36}"/>
              </a:ext>
            </a:extLst>
          </p:cNvPr>
          <p:cNvPicPr>
            <a:picLocks noChangeAspect="1"/>
          </p:cNvPicPr>
          <p:nvPr/>
        </p:nvPicPr>
        <p:blipFill rotWithShape="1">
          <a:blip r:embed="rId4"/>
          <a:srcRect t="37317" b="30874"/>
          <a:stretch/>
        </p:blipFill>
        <p:spPr>
          <a:xfrm>
            <a:off x="0" y="1316759"/>
            <a:ext cx="8409587" cy="4224482"/>
          </a:xfrm>
          <a:prstGeom prst="rect">
            <a:avLst/>
          </a:prstGeom>
        </p:spPr>
      </p:pic>
    </p:spTree>
    <p:extLst>
      <p:ext uri="{BB962C8B-B14F-4D97-AF65-F5344CB8AC3E}">
        <p14:creationId xmlns:p14="http://schemas.microsoft.com/office/powerpoint/2010/main" val="20151605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4">
            <a:extLst>
              <a:ext uri="{FF2B5EF4-FFF2-40B4-BE49-F238E27FC236}">
                <a16:creationId xmlns:a16="http://schemas.microsoft.com/office/drawing/2014/main" id="{31ABD50C-7289-4ACC-9BA2-68A235F1ACAB}"/>
              </a:ext>
            </a:extLst>
          </p:cNvPr>
          <p:cNvPicPr>
            <a:picLocks noChangeAspect="1"/>
          </p:cNvPicPr>
          <p:nvPr/>
        </p:nvPicPr>
        <p:blipFill rotWithShape="1">
          <a:blip r:embed="rId3"/>
          <a:srcRect t="69225"/>
          <a:stretch/>
        </p:blipFill>
        <p:spPr>
          <a:xfrm>
            <a:off x="0" y="1706253"/>
            <a:ext cx="8553099" cy="3874415"/>
          </a:xfrm>
          <a:prstGeom prst="rect">
            <a:avLst/>
          </a:prstGeom>
        </p:spPr>
      </p:pic>
      <p:sp>
        <p:nvSpPr>
          <p:cNvPr id="4" name="Slide Number Placeholder 3">
            <a:extLst>
              <a:ext uri="{FF2B5EF4-FFF2-40B4-BE49-F238E27FC236}">
                <a16:creationId xmlns:a16="http://schemas.microsoft.com/office/drawing/2014/main" id="{E9E5E507-15AE-4A07-9291-13D62DB39467}"/>
              </a:ext>
            </a:extLst>
          </p:cNvPr>
          <p:cNvSpPr>
            <a:spLocks noGrp="1"/>
          </p:cNvSpPr>
          <p:nvPr>
            <p:ph type="sldNum" sz="quarter" idx="12"/>
          </p:nvPr>
        </p:nvSpPr>
        <p:spPr/>
        <p:txBody>
          <a:bodyPr/>
          <a:lstStyle/>
          <a:p>
            <a:fld id="{CA801905-C5F5-7943-85B0-6126D52C8FFD}" type="slidenum">
              <a:rPr lang="en-US" smtClean="0"/>
              <a:t>16</a:t>
            </a:fld>
            <a:endParaRPr lang="en-US" dirty="0"/>
          </a:p>
        </p:txBody>
      </p:sp>
      <p:pic>
        <p:nvPicPr>
          <p:cNvPr id="7" name="Picture 6">
            <a:extLst>
              <a:ext uri="{FF2B5EF4-FFF2-40B4-BE49-F238E27FC236}">
                <a16:creationId xmlns:a16="http://schemas.microsoft.com/office/drawing/2014/main" id="{B4485B05-46EC-4813-A9B9-8813BE368C0D}"/>
              </a:ext>
            </a:extLst>
          </p:cNvPr>
          <p:cNvPicPr>
            <a:picLocks noChangeAspect="1"/>
          </p:cNvPicPr>
          <p:nvPr/>
        </p:nvPicPr>
        <p:blipFill rotWithShape="1">
          <a:blip r:embed="rId4"/>
          <a:srcRect l="31925" t="15495" r="33412" b="5748"/>
          <a:stretch/>
        </p:blipFill>
        <p:spPr>
          <a:xfrm>
            <a:off x="7965989" y="231430"/>
            <a:ext cx="4226011" cy="5401084"/>
          </a:xfrm>
          <a:prstGeom prst="rect">
            <a:avLst/>
          </a:prstGeom>
        </p:spPr>
      </p:pic>
    </p:spTree>
    <p:extLst>
      <p:ext uri="{BB962C8B-B14F-4D97-AF65-F5344CB8AC3E}">
        <p14:creationId xmlns:p14="http://schemas.microsoft.com/office/powerpoint/2010/main" val="14570794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7512DC-8D40-4295-BC41-C0644F8589A0}"/>
              </a:ext>
            </a:extLst>
          </p:cNvPr>
          <p:cNvSpPr>
            <a:spLocks noGrp="1"/>
          </p:cNvSpPr>
          <p:nvPr>
            <p:ph type="title"/>
          </p:nvPr>
        </p:nvSpPr>
        <p:spPr>
          <a:xfrm>
            <a:off x="3957780" y="0"/>
            <a:ext cx="5217042" cy="910673"/>
          </a:xfrm>
        </p:spPr>
        <p:txBody>
          <a:bodyPr/>
          <a:lstStyle/>
          <a:p>
            <a:r>
              <a:rPr lang="en-US" dirty="0"/>
              <a:t>PPE Guidance Posters</a:t>
            </a:r>
          </a:p>
        </p:txBody>
      </p:sp>
      <p:sp>
        <p:nvSpPr>
          <p:cNvPr id="4" name="Slide Number Placeholder 3">
            <a:extLst>
              <a:ext uri="{FF2B5EF4-FFF2-40B4-BE49-F238E27FC236}">
                <a16:creationId xmlns:a16="http://schemas.microsoft.com/office/drawing/2014/main" id="{C92F06F9-EDF9-4E7E-9B23-C6FE924D4E39}"/>
              </a:ext>
            </a:extLst>
          </p:cNvPr>
          <p:cNvSpPr>
            <a:spLocks noGrp="1"/>
          </p:cNvSpPr>
          <p:nvPr>
            <p:ph type="sldNum" sz="quarter" idx="12"/>
          </p:nvPr>
        </p:nvSpPr>
        <p:spPr/>
        <p:txBody>
          <a:bodyPr/>
          <a:lstStyle/>
          <a:p>
            <a:fld id="{CA801905-C5F5-7943-85B0-6126D52C8FFD}" type="slidenum">
              <a:rPr lang="en-US" smtClean="0"/>
              <a:t>17</a:t>
            </a:fld>
            <a:endParaRPr lang="en-US" dirty="0"/>
          </a:p>
        </p:txBody>
      </p:sp>
      <p:pic>
        <p:nvPicPr>
          <p:cNvPr id="5" name="Picture 4">
            <a:extLst>
              <a:ext uri="{FF2B5EF4-FFF2-40B4-BE49-F238E27FC236}">
                <a16:creationId xmlns:a16="http://schemas.microsoft.com/office/drawing/2014/main" id="{CA423970-7CAE-421D-95C5-61BFF133F6DC}"/>
              </a:ext>
            </a:extLst>
          </p:cNvPr>
          <p:cNvPicPr>
            <a:picLocks noChangeAspect="1"/>
          </p:cNvPicPr>
          <p:nvPr/>
        </p:nvPicPr>
        <p:blipFill rotWithShape="1">
          <a:blip r:embed="rId3"/>
          <a:srcRect l="16919" t="23876" r="17500" b="5749"/>
          <a:stretch/>
        </p:blipFill>
        <p:spPr>
          <a:xfrm>
            <a:off x="3544584" y="1016723"/>
            <a:ext cx="4205554" cy="2538554"/>
          </a:xfrm>
          <a:prstGeom prst="rect">
            <a:avLst/>
          </a:prstGeom>
        </p:spPr>
      </p:pic>
      <p:pic>
        <p:nvPicPr>
          <p:cNvPr id="6" name="Picture 5">
            <a:extLst>
              <a:ext uri="{FF2B5EF4-FFF2-40B4-BE49-F238E27FC236}">
                <a16:creationId xmlns:a16="http://schemas.microsoft.com/office/drawing/2014/main" id="{3B88F367-F064-4084-A9D5-5AE508ACA6D2}"/>
              </a:ext>
            </a:extLst>
          </p:cNvPr>
          <p:cNvPicPr>
            <a:picLocks noChangeAspect="1"/>
          </p:cNvPicPr>
          <p:nvPr/>
        </p:nvPicPr>
        <p:blipFill rotWithShape="1">
          <a:blip r:embed="rId4"/>
          <a:srcRect l="17092" t="14830" r="17850" b="5749"/>
          <a:stretch/>
        </p:blipFill>
        <p:spPr>
          <a:xfrm>
            <a:off x="3544584" y="3659972"/>
            <a:ext cx="4205554" cy="2580527"/>
          </a:xfrm>
          <a:prstGeom prst="rect">
            <a:avLst/>
          </a:prstGeom>
        </p:spPr>
      </p:pic>
      <p:pic>
        <p:nvPicPr>
          <p:cNvPr id="7" name="Picture 6">
            <a:extLst>
              <a:ext uri="{FF2B5EF4-FFF2-40B4-BE49-F238E27FC236}">
                <a16:creationId xmlns:a16="http://schemas.microsoft.com/office/drawing/2014/main" id="{4F239AAD-EC10-4195-9A68-3066CE1B0E4B}"/>
              </a:ext>
            </a:extLst>
          </p:cNvPr>
          <p:cNvPicPr>
            <a:picLocks noChangeAspect="1"/>
          </p:cNvPicPr>
          <p:nvPr/>
        </p:nvPicPr>
        <p:blipFill rotWithShape="1">
          <a:blip r:embed="rId5"/>
          <a:srcRect l="17093" t="14830" r="16977" b="8217"/>
          <a:stretch/>
        </p:blipFill>
        <p:spPr>
          <a:xfrm>
            <a:off x="7879510" y="1015368"/>
            <a:ext cx="4085575" cy="2539909"/>
          </a:xfrm>
          <a:prstGeom prst="rect">
            <a:avLst/>
          </a:prstGeom>
        </p:spPr>
      </p:pic>
      <p:pic>
        <p:nvPicPr>
          <p:cNvPr id="8" name="Picture 7">
            <a:extLst>
              <a:ext uri="{FF2B5EF4-FFF2-40B4-BE49-F238E27FC236}">
                <a16:creationId xmlns:a16="http://schemas.microsoft.com/office/drawing/2014/main" id="{6A1FECB6-41AC-4F9B-B098-0DC0AF3697E6}"/>
              </a:ext>
            </a:extLst>
          </p:cNvPr>
          <p:cNvPicPr>
            <a:picLocks noChangeAspect="1"/>
          </p:cNvPicPr>
          <p:nvPr/>
        </p:nvPicPr>
        <p:blipFill rotWithShape="1">
          <a:blip r:embed="rId6"/>
          <a:srcRect l="16396" t="16666" r="16977" b="8528"/>
          <a:stretch/>
        </p:blipFill>
        <p:spPr>
          <a:xfrm>
            <a:off x="7879510" y="3659972"/>
            <a:ext cx="4085576" cy="2580223"/>
          </a:xfrm>
          <a:prstGeom prst="rect">
            <a:avLst/>
          </a:prstGeom>
        </p:spPr>
      </p:pic>
      <p:sp>
        <p:nvSpPr>
          <p:cNvPr id="9" name="Content Placeholder 2">
            <a:extLst>
              <a:ext uri="{FF2B5EF4-FFF2-40B4-BE49-F238E27FC236}">
                <a16:creationId xmlns:a16="http://schemas.microsoft.com/office/drawing/2014/main" id="{14855DC6-2CBC-4BAE-AE74-B29DFE594E5C}"/>
              </a:ext>
            </a:extLst>
          </p:cNvPr>
          <p:cNvSpPr>
            <a:spLocks noGrp="1"/>
          </p:cNvSpPr>
          <p:nvPr>
            <p:ph idx="1"/>
          </p:nvPr>
        </p:nvSpPr>
        <p:spPr>
          <a:xfrm>
            <a:off x="339365" y="1143000"/>
            <a:ext cx="2681238" cy="4701619"/>
          </a:xfrm>
        </p:spPr>
        <p:txBody>
          <a:bodyPr>
            <a:normAutofit fontScale="92500" lnSpcReduction="10000"/>
          </a:bodyPr>
          <a:lstStyle/>
          <a:p>
            <a:pPr>
              <a:lnSpc>
                <a:spcPct val="110000"/>
              </a:lnSpc>
              <a:spcBef>
                <a:spcPts val="1800"/>
              </a:spcBef>
            </a:pPr>
            <a:r>
              <a:rPr lang="en-US" sz="2000" dirty="0"/>
              <a:t>Posters are not meant to replace isolation room signage.</a:t>
            </a:r>
          </a:p>
          <a:p>
            <a:pPr>
              <a:lnSpc>
                <a:spcPct val="110000"/>
              </a:lnSpc>
              <a:spcBef>
                <a:spcPts val="1800"/>
              </a:spcBef>
            </a:pPr>
            <a:r>
              <a:rPr lang="en-US" sz="2000" dirty="0"/>
              <a:t>These posters serve to guide staff on required PPE when entering dedicated facility specific areas.</a:t>
            </a:r>
          </a:p>
          <a:p>
            <a:pPr>
              <a:lnSpc>
                <a:spcPct val="110000"/>
              </a:lnSpc>
              <a:spcBef>
                <a:spcPts val="1800"/>
              </a:spcBef>
            </a:pPr>
            <a:r>
              <a:rPr lang="en-US" sz="2000" dirty="0"/>
              <a:t>All HCP should know where the  dedicated COVID-19 units are located in their facility.</a:t>
            </a:r>
          </a:p>
        </p:txBody>
      </p:sp>
    </p:spTree>
    <p:extLst>
      <p:ext uri="{BB962C8B-B14F-4D97-AF65-F5344CB8AC3E}">
        <p14:creationId xmlns:p14="http://schemas.microsoft.com/office/powerpoint/2010/main" val="10737705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FB393A-2F0A-4E40-8A8D-857A2DCD24C7}"/>
              </a:ext>
            </a:extLst>
          </p:cNvPr>
          <p:cNvSpPr>
            <a:spLocks noGrp="1"/>
          </p:cNvSpPr>
          <p:nvPr>
            <p:ph type="title"/>
          </p:nvPr>
        </p:nvSpPr>
        <p:spPr>
          <a:xfrm>
            <a:off x="522514" y="4572000"/>
            <a:ext cx="11669486" cy="1206630"/>
          </a:xfrm>
        </p:spPr>
        <p:txBody>
          <a:bodyPr>
            <a:normAutofit fontScale="90000"/>
          </a:bodyPr>
          <a:lstStyle/>
          <a:p>
            <a:br>
              <a:rPr lang="en-US" sz="2800" dirty="0"/>
            </a:br>
            <a:r>
              <a:rPr lang="en-US" sz="2800" dirty="0">
                <a:hlinkClick r:id="rId3"/>
              </a:rPr>
              <a:t>Click here to view </a:t>
            </a:r>
            <a:br>
              <a:rPr lang="en-US" sz="2800" dirty="0">
                <a:hlinkClick r:id="rId3"/>
              </a:rPr>
            </a:br>
            <a:r>
              <a:rPr lang="en-US" sz="2800" i="1" dirty="0">
                <a:hlinkClick r:id="rId3"/>
              </a:rPr>
              <a:t>Donning &amp; Doffing Procedure: Droplet + Contact + Eye Protection</a:t>
            </a:r>
            <a:r>
              <a:rPr lang="en-US" sz="2800" i="1" dirty="0"/>
              <a:t>  </a:t>
            </a:r>
          </a:p>
        </p:txBody>
      </p:sp>
      <p:sp>
        <p:nvSpPr>
          <p:cNvPr id="4" name="Slide Number Placeholder 3">
            <a:extLst>
              <a:ext uri="{FF2B5EF4-FFF2-40B4-BE49-F238E27FC236}">
                <a16:creationId xmlns:a16="http://schemas.microsoft.com/office/drawing/2014/main" id="{A2B1A43B-88AA-48B4-BB89-79FEBC61E94E}"/>
              </a:ext>
            </a:extLst>
          </p:cNvPr>
          <p:cNvSpPr>
            <a:spLocks noGrp="1"/>
          </p:cNvSpPr>
          <p:nvPr>
            <p:ph type="sldNum" sz="quarter" idx="12"/>
          </p:nvPr>
        </p:nvSpPr>
        <p:spPr/>
        <p:txBody>
          <a:bodyPr/>
          <a:lstStyle/>
          <a:p>
            <a:fld id="{CA801905-C5F5-7943-85B0-6126D52C8FFD}" type="slidenum">
              <a:rPr lang="en-US" smtClean="0"/>
              <a:t>18</a:t>
            </a:fld>
            <a:endParaRPr lang="en-US" dirty="0"/>
          </a:p>
        </p:txBody>
      </p:sp>
      <p:pic>
        <p:nvPicPr>
          <p:cNvPr id="7" name="Picture 6">
            <a:extLst>
              <a:ext uri="{FF2B5EF4-FFF2-40B4-BE49-F238E27FC236}">
                <a16:creationId xmlns:a16="http://schemas.microsoft.com/office/drawing/2014/main" id="{9B4AEFD3-56E9-4B60-8B4E-7738504D3D2C}"/>
              </a:ext>
            </a:extLst>
          </p:cNvPr>
          <p:cNvPicPr>
            <a:picLocks noChangeAspect="1"/>
          </p:cNvPicPr>
          <p:nvPr/>
        </p:nvPicPr>
        <p:blipFill rotWithShape="1">
          <a:blip r:embed="rId4"/>
          <a:srcRect l="16396" t="16666" r="16977" b="8528"/>
          <a:stretch/>
        </p:blipFill>
        <p:spPr>
          <a:xfrm>
            <a:off x="3615919" y="263984"/>
            <a:ext cx="6008847" cy="4308016"/>
          </a:xfrm>
          <a:prstGeom prst="rect">
            <a:avLst/>
          </a:prstGeom>
        </p:spPr>
      </p:pic>
    </p:spTree>
    <p:extLst>
      <p:ext uri="{BB962C8B-B14F-4D97-AF65-F5344CB8AC3E}">
        <p14:creationId xmlns:p14="http://schemas.microsoft.com/office/powerpoint/2010/main" val="17020244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2B1A43B-88AA-48B4-BB89-79FEBC61E94E}"/>
              </a:ext>
            </a:extLst>
          </p:cNvPr>
          <p:cNvSpPr>
            <a:spLocks noGrp="1"/>
          </p:cNvSpPr>
          <p:nvPr>
            <p:ph type="sldNum" sz="quarter" idx="12"/>
          </p:nvPr>
        </p:nvSpPr>
        <p:spPr/>
        <p:txBody>
          <a:bodyPr/>
          <a:lstStyle/>
          <a:p>
            <a:fld id="{CA801905-C5F5-7943-85B0-6126D52C8FFD}" type="slidenum">
              <a:rPr lang="en-US" smtClean="0"/>
              <a:t>19</a:t>
            </a:fld>
            <a:endParaRPr lang="en-US" dirty="0"/>
          </a:p>
        </p:txBody>
      </p:sp>
      <p:sp>
        <p:nvSpPr>
          <p:cNvPr id="5" name="Title 1">
            <a:extLst>
              <a:ext uri="{FF2B5EF4-FFF2-40B4-BE49-F238E27FC236}">
                <a16:creationId xmlns:a16="http://schemas.microsoft.com/office/drawing/2014/main" id="{B21BDED3-60A8-44D8-AAB5-2A1F743CE59B}"/>
              </a:ext>
            </a:extLst>
          </p:cNvPr>
          <p:cNvSpPr txBox="1">
            <a:spLocks/>
          </p:cNvSpPr>
          <p:nvPr/>
        </p:nvSpPr>
        <p:spPr>
          <a:xfrm>
            <a:off x="692196" y="4940510"/>
            <a:ext cx="11669486" cy="1143000"/>
          </a:xfrm>
          <a:prstGeom prst="rect">
            <a:avLst/>
          </a:prstGeom>
        </p:spPr>
        <p:txBody>
          <a:bodyPr vert="horz" lIns="0" tIns="0" rIns="0" bIns="0" rtlCol="0" anchor="ctr">
            <a:normAutofit/>
          </a:bodyPr>
          <a:lstStyle>
            <a:lvl1pPr algn="l" defTabSz="457200" rtl="0" eaLnBrk="1" latinLnBrk="0" hangingPunct="1">
              <a:spcBef>
                <a:spcPct val="0"/>
              </a:spcBef>
              <a:buNone/>
              <a:defRPr sz="3500" b="1" i="0" kern="1200">
                <a:solidFill>
                  <a:schemeClr val="accent3"/>
                </a:solidFill>
                <a:latin typeface="Arial"/>
                <a:ea typeface="+mj-ea"/>
                <a:cs typeface="+mj-cs"/>
              </a:defRPr>
            </a:lvl1pPr>
          </a:lstStyle>
          <a:p>
            <a:r>
              <a:rPr lang="en-US" sz="2500" dirty="0">
                <a:hlinkClick r:id="rId2"/>
              </a:rPr>
              <a:t>Click here to view: </a:t>
            </a:r>
          </a:p>
          <a:p>
            <a:r>
              <a:rPr lang="en-US" sz="2500" i="1" dirty="0">
                <a:hlinkClick r:id="rId2"/>
              </a:rPr>
              <a:t>Donning &amp; Doffing Procedure: Airborne + Contact + Eye Protection</a:t>
            </a:r>
            <a:r>
              <a:rPr lang="en-US" sz="2500" i="1" dirty="0"/>
              <a:t> </a:t>
            </a:r>
          </a:p>
          <a:p>
            <a:endParaRPr lang="en-US" sz="2500" dirty="0"/>
          </a:p>
        </p:txBody>
      </p:sp>
      <p:pic>
        <p:nvPicPr>
          <p:cNvPr id="6" name="Picture 5">
            <a:extLst>
              <a:ext uri="{FF2B5EF4-FFF2-40B4-BE49-F238E27FC236}">
                <a16:creationId xmlns:a16="http://schemas.microsoft.com/office/drawing/2014/main" id="{1BDE23DE-0D69-4ADC-BEBE-AC8863AC9111}"/>
              </a:ext>
            </a:extLst>
          </p:cNvPr>
          <p:cNvPicPr>
            <a:picLocks noChangeAspect="1"/>
          </p:cNvPicPr>
          <p:nvPr/>
        </p:nvPicPr>
        <p:blipFill rotWithShape="1">
          <a:blip r:embed="rId3"/>
          <a:srcRect l="17093" t="14830" r="16977" b="8217"/>
          <a:stretch/>
        </p:blipFill>
        <p:spPr>
          <a:xfrm>
            <a:off x="3851356" y="254528"/>
            <a:ext cx="6112776" cy="4421167"/>
          </a:xfrm>
          <a:prstGeom prst="rect">
            <a:avLst/>
          </a:prstGeom>
        </p:spPr>
      </p:pic>
    </p:spTree>
    <p:extLst>
      <p:ext uri="{BB962C8B-B14F-4D97-AF65-F5344CB8AC3E}">
        <p14:creationId xmlns:p14="http://schemas.microsoft.com/office/powerpoint/2010/main" val="34848518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97CD3D-7CD7-47FD-A512-3F1D33AB7DC2}"/>
              </a:ext>
            </a:extLst>
          </p:cNvPr>
          <p:cNvSpPr>
            <a:spLocks noGrp="1"/>
          </p:cNvSpPr>
          <p:nvPr>
            <p:ph type="title"/>
          </p:nvPr>
        </p:nvSpPr>
        <p:spPr>
          <a:xfrm>
            <a:off x="609600" y="952107"/>
            <a:ext cx="10972800" cy="562337"/>
          </a:xfrm>
        </p:spPr>
        <p:txBody>
          <a:bodyPr>
            <a:normAutofit/>
          </a:bodyPr>
          <a:lstStyle/>
          <a:p>
            <a:r>
              <a:rPr lang="en-US" sz="3200" dirty="0"/>
              <a:t>This presentation will provide a review of:</a:t>
            </a:r>
          </a:p>
        </p:txBody>
      </p:sp>
      <p:sp>
        <p:nvSpPr>
          <p:cNvPr id="3" name="Content Placeholder 2">
            <a:extLst>
              <a:ext uri="{FF2B5EF4-FFF2-40B4-BE49-F238E27FC236}">
                <a16:creationId xmlns:a16="http://schemas.microsoft.com/office/drawing/2014/main" id="{E66EB9D7-FF9A-455F-9237-51AB6B310B81}"/>
              </a:ext>
            </a:extLst>
          </p:cNvPr>
          <p:cNvSpPr>
            <a:spLocks noGrp="1"/>
          </p:cNvSpPr>
          <p:nvPr>
            <p:ph idx="1"/>
          </p:nvPr>
        </p:nvSpPr>
        <p:spPr>
          <a:xfrm>
            <a:off x="609600" y="1640910"/>
            <a:ext cx="10972800" cy="4822854"/>
          </a:xfrm>
        </p:spPr>
        <p:txBody>
          <a:bodyPr>
            <a:normAutofit fontScale="85000" lnSpcReduction="20000"/>
          </a:bodyPr>
          <a:lstStyle/>
          <a:p>
            <a:r>
              <a:rPr lang="en-US" dirty="0"/>
              <a:t>Infection Prevention Basics </a:t>
            </a:r>
          </a:p>
          <a:p>
            <a:pPr lvl="1"/>
            <a:r>
              <a:rPr lang="en-US" dirty="0"/>
              <a:t>Hand Hygiene</a:t>
            </a:r>
          </a:p>
          <a:p>
            <a:pPr lvl="1"/>
            <a:r>
              <a:rPr lang="en-US" dirty="0"/>
              <a:t>Standard Precautions and Transmission-based precautions</a:t>
            </a:r>
          </a:p>
          <a:p>
            <a:pPr lvl="1"/>
            <a:r>
              <a:rPr lang="en-US" dirty="0"/>
              <a:t>Cleaning and disinfection </a:t>
            </a:r>
          </a:p>
          <a:p>
            <a:pPr marL="457200" lvl="1" indent="0">
              <a:buNone/>
            </a:pPr>
            <a:endParaRPr lang="en-US" dirty="0"/>
          </a:p>
          <a:p>
            <a:r>
              <a:rPr lang="en-US" dirty="0"/>
              <a:t>COVID-19 PPE Guidance</a:t>
            </a:r>
          </a:p>
          <a:p>
            <a:pPr lvl="1"/>
            <a:r>
              <a:rPr lang="en-US" dirty="0"/>
              <a:t>PPE Grid by Location</a:t>
            </a:r>
          </a:p>
          <a:p>
            <a:pPr lvl="1"/>
            <a:r>
              <a:rPr lang="en-US" dirty="0"/>
              <a:t>Guidance Posters</a:t>
            </a:r>
          </a:p>
          <a:p>
            <a:pPr lvl="1"/>
            <a:r>
              <a:rPr lang="en-US" dirty="0"/>
              <a:t>Extended Use and Reuse </a:t>
            </a:r>
          </a:p>
          <a:p>
            <a:pPr lvl="1"/>
            <a:r>
              <a:rPr lang="en-US" dirty="0"/>
              <a:t>Donning and Doffing Procedures</a:t>
            </a:r>
          </a:p>
          <a:p>
            <a:pPr marL="457200" lvl="1" indent="0">
              <a:buNone/>
            </a:pPr>
            <a:endParaRPr lang="en-US" dirty="0"/>
          </a:p>
          <a:p>
            <a:r>
              <a:rPr lang="en-US" dirty="0"/>
              <a:t>Preventing Cross Contamination &amp; Breakroom Etiquette </a:t>
            </a:r>
          </a:p>
          <a:p>
            <a:pPr marL="0" indent="0">
              <a:buNone/>
            </a:pPr>
            <a:endParaRPr lang="en-US" dirty="0"/>
          </a:p>
        </p:txBody>
      </p:sp>
      <p:sp>
        <p:nvSpPr>
          <p:cNvPr id="4" name="Slide Number Placeholder 3">
            <a:extLst>
              <a:ext uri="{FF2B5EF4-FFF2-40B4-BE49-F238E27FC236}">
                <a16:creationId xmlns:a16="http://schemas.microsoft.com/office/drawing/2014/main" id="{087CFB1A-3277-435F-AF45-AA297556F51E}"/>
              </a:ext>
            </a:extLst>
          </p:cNvPr>
          <p:cNvSpPr>
            <a:spLocks noGrp="1"/>
          </p:cNvSpPr>
          <p:nvPr>
            <p:ph type="sldNum" sz="quarter" idx="12"/>
          </p:nvPr>
        </p:nvSpPr>
        <p:spPr/>
        <p:txBody>
          <a:bodyPr/>
          <a:lstStyle/>
          <a:p>
            <a:fld id="{CA801905-C5F5-7943-85B0-6126D52C8FFD}" type="slidenum">
              <a:rPr lang="en-US" smtClean="0"/>
              <a:t>2</a:t>
            </a:fld>
            <a:endParaRPr lang="en-US" dirty="0"/>
          </a:p>
        </p:txBody>
      </p:sp>
    </p:spTree>
    <p:extLst>
      <p:ext uri="{BB962C8B-B14F-4D97-AF65-F5344CB8AC3E}">
        <p14:creationId xmlns:p14="http://schemas.microsoft.com/office/powerpoint/2010/main" val="17206187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8521B4-A159-42DF-815B-BBD5CD04CFA3}"/>
              </a:ext>
            </a:extLst>
          </p:cNvPr>
          <p:cNvSpPr>
            <a:spLocks noGrp="1"/>
          </p:cNvSpPr>
          <p:nvPr>
            <p:ph type="title"/>
          </p:nvPr>
        </p:nvSpPr>
        <p:spPr>
          <a:xfrm>
            <a:off x="609600" y="1017030"/>
            <a:ext cx="5164476" cy="802343"/>
          </a:xfrm>
        </p:spPr>
        <p:txBody>
          <a:bodyPr/>
          <a:lstStyle/>
          <a:p>
            <a:r>
              <a:rPr lang="en-US" dirty="0"/>
              <a:t>Facemask Tips</a:t>
            </a:r>
          </a:p>
        </p:txBody>
      </p:sp>
      <p:sp>
        <p:nvSpPr>
          <p:cNvPr id="3" name="Content Placeholder 2">
            <a:extLst>
              <a:ext uri="{FF2B5EF4-FFF2-40B4-BE49-F238E27FC236}">
                <a16:creationId xmlns:a16="http://schemas.microsoft.com/office/drawing/2014/main" id="{FEC8ADC0-DD62-4FE0-A832-2642C8600943}"/>
              </a:ext>
            </a:extLst>
          </p:cNvPr>
          <p:cNvSpPr>
            <a:spLocks noGrp="1"/>
          </p:cNvSpPr>
          <p:nvPr>
            <p:ph idx="1"/>
          </p:nvPr>
        </p:nvSpPr>
        <p:spPr>
          <a:xfrm>
            <a:off x="609599" y="1819373"/>
            <a:ext cx="4702139" cy="4482378"/>
          </a:xfrm>
        </p:spPr>
        <p:txBody>
          <a:bodyPr>
            <a:normAutofit/>
          </a:bodyPr>
          <a:lstStyle/>
          <a:p>
            <a:pPr>
              <a:spcBef>
                <a:spcPts val="2400"/>
              </a:spcBef>
            </a:pPr>
            <a:r>
              <a:rPr lang="en-US" dirty="0"/>
              <a:t>Wear surgical or procedure facemasks provided by your facility.</a:t>
            </a:r>
          </a:p>
          <a:p>
            <a:pPr>
              <a:spcBef>
                <a:spcPts val="2400"/>
              </a:spcBef>
            </a:pPr>
            <a:r>
              <a:rPr lang="en-US" dirty="0"/>
              <a:t>Do not wear masks with valves or vents.</a:t>
            </a:r>
          </a:p>
          <a:p>
            <a:pPr marL="0" indent="0">
              <a:buNone/>
            </a:pPr>
            <a:endParaRPr lang="en-US" dirty="0"/>
          </a:p>
        </p:txBody>
      </p:sp>
      <p:sp>
        <p:nvSpPr>
          <p:cNvPr id="4" name="Slide Number Placeholder 3">
            <a:extLst>
              <a:ext uri="{FF2B5EF4-FFF2-40B4-BE49-F238E27FC236}">
                <a16:creationId xmlns:a16="http://schemas.microsoft.com/office/drawing/2014/main" id="{CA7BF3E3-0417-4ECE-B929-CD14786A1532}"/>
              </a:ext>
            </a:extLst>
          </p:cNvPr>
          <p:cNvSpPr>
            <a:spLocks noGrp="1"/>
          </p:cNvSpPr>
          <p:nvPr>
            <p:ph type="sldNum" sz="quarter" idx="12"/>
          </p:nvPr>
        </p:nvSpPr>
        <p:spPr/>
        <p:txBody>
          <a:bodyPr/>
          <a:lstStyle/>
          <a:p>
            <a:fld id="{CA801905-C5F5-7943-85B0-6126D52C8FFD}" type="slidenum">
              <a:rPr lang="en-US" smtClean="0"/>
              <a:t>20</a:t>
            </a:fld>
            <a:endParaRPr lang="en-US" dirty="0"/>
          </a:p>
        </p:txBody>
      </p:sp>
      <p:pic>
        <p:nvPicPr>
          <p:cNvPr id="5" name="Picture 4">
            <a:extLst>
              <a:ext uri="{FF2B5EF4-FFF2-40B4-BE49-F238E27FC236}">
                <a16:creationId xmlns:a16="http://schemas.microsoft.com/office/drawing/2014/main" id="{4313895C-D9F4-45DB-B6B1-73920D31BD78}"/>
              </a:ext>
            </a:extLst>
          </p:cNvPr>
          <p:cNvPicPr>
            <a:picLocks noChangeAspect="1"/>
          </p:cNvPicPr>
          <p:nvPr/>
        </p:nvPicPr>
        <p:blipFill rotWithShape="1">
          <a:blip r:embed="rId3"/>
          <a:srcRect l="37753" t="20974" r="31151" b="11072"/>
          <a:stretch/>
        </p:blipFill>
        <p:spPr>
          <a:xfrm>
            <a:off x="5401559" y="1"/>
            <a:ext cx="6004873" cy="6857999"/>
          </a:xfrm>
          <a:prstGeom prst="rect">
            <a:avLst/>
          </a:prstGeom>
        </p:spPr>
      </p:pic>
    </p:spTree>
    <p:extLst>
      <p:ext uri="{BB962C8B-B14F-4D97-AF65-F5344CB8AC3E}">
        <p14:creationId xmlns:p14="http://schemas.microsoft.com/office/powerpoint/2010/main" val="14560049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316A92-2D20-4F9E-851B-414518856BA0}"/>
              </a:ext>
            </a:extLst>
          </p:cNvPr>
          <p:cNvSpPr>
            <a:spLocks noGrp="1"/>
          </p:cNvSpPr>
          <p:nvPr>
            <p:ph type="title"/>
          </p:nvPr>
        </p:nvSpPr>
        <p:spPr>
          <a:xfrm>
            <a:off x="3451655" y="40846"/>
            <a:ext cx="10972800" cy="1143000"/>
          </a:xfrm>
        </p:spPr>
        <p:txBody>
          <a:bodyPr/>
          <a:lstStyle/>
          <a:p>
            <a:r>
              <a:rPr lang="en-US" dirty="0"/>
              <a:t>Extended Use vs. Reuse</a:t>
            </a:r>
          </a:p>
        </p:txBody>
      </p:sp>
      <p:sp>
        <p:nvSpPr>
          <p:cNvPr id="4" name="Slide Number Placeholder 3">
            <a:extLst>
              <a:ext uri="{FF2B5EF4-FFF2-40B4-BE49-F238E27FC236}">
                <a16:creationId xmlns:a16="http://schemas.microsoft.com/office/drawing/2014/main" id="{9268FC7A-682A-4A7D-82E8-B52AAE64C112}"/>
              </a:ext>
            </a:extLst>
          </p:cNvPr>
          <p:cNvSpPr>
            <a:spLocks noGrp="1"/>
          </p:cNvSpPr>
          <p:nvPr>
            <p:ph type="sldNum" sz="quarter" idx="12"/>
          </p:nvPr>
        </p:nvSpPr>
        <p:spPr/>
        <p:txBody>
          <a:bodyPr/>
          <a:lstStyle/>
          <a:p>
            <a:fld id="{CA801905-C5F5-7943-85B0-6126D52C8FFD}" type="slidenum">
              <a:rPr lang="en-US" smtClean="0"/>
              <a:t>21</a:t>
            </a:fld>
            <a:endParaRPr lang="en-US" dirty="0"/>
          </a:p>
        </p:txBody>
      </p:sp>
      <p:sp>
        <p:nvSpPr>
          <p:cNvPr id="5" name="Content Placeholder 2">
            <a:extLst>
              <a:ext uri="{FF2B5EF4-FFF2-40B4-BE49-F238E27FC236}">
                <a16:creationId xmlns:a16="http://schemas.microsoft.com/office/drawing/2014/main" id="{9C291253-336B-45A7-8053-AFF2564F954C}"/>
              </a:ext>
            </a:extLst>
          </p:cNvPr>
          <p:cNvSpPr>
            <a:spLocks noGrp="1"/>
          </p:cNvSpPr>
          <p:nvPr>
            <p:ph idx="1"/>
          </p:nvPr>
        </p:nvSpPr>
        <p:spPr>
          <a:xfrm>
            <a:off x="609600" y="1477159"/>
            <a:ext cx="10972800" cy="3514725"/>
          </a:xfrm>
        </p:spPr>
        <p:txBody>
          <a:bodyPr>
            <a:normAutofit fontScale="85000" lnSpcReduction="10000"/>
          </a:bodyPr>
          <a:lstStyle/>
          <a:p>
            <a:r>
              <a:rPr lang="en-US" b="1" i="1" dirty="0"/>
              <a:t>Extended use</a:t>
            </a:r>
            <a:r>
              <a:rPr lang="en-US" b="1" dirty="0"/>
              <a:t> </a:t>
            </a:r>
            <a:r>
              <a:rPr lang="en-US" dirty="0"/>
              <a:t>refers to wearing the same PPE between patients without removal. </a:t>
            </a:r>
          </a:p>
          <a:p>
            <a:pPr marL="0" indent="0">
              <a:buNone/>
            </a:pPr>
            <a:endParaRPr lang="en-US" dirty="0"/>
          </a:p>
          <a:p>
            <a:r>
              <a:rPr lang="en-US" b="1" i="1" dirty="0"/>
              <a:t>Reuse</a:t>
            </a:r>
            <a:r>
              <a:rPr lang="en-US" dirty="0"/>
              <a:t> refers to wearing the same PPE but removing it between patients and may involve a cleaning and disinfection step.</a:t>
            </a:r>
          </a:p>
          <a:p>
            <a:pPr marL="0" indent="0">
              <a:buNone/>
            </a:pPr>
            <a:endParaRPr lang="en-US" dirty="0"/>
          </a:p>
          <a:p>
            <a:pPr marL="0" indent="0">
              <a:buNone/>
            </a:pPr>
            <a:r>
              <a:rPr lang="en-US" dirty="0"/>
              <a:t>Glove use should </a:t>
            </a:r>
            <a:r>
              <a:rPr lang="en-US" b="1" dirty="0"/>
              <a:t>not</a:t>
            </a:r>
            <a:r>
              <a:rPr lang="en-US" dirty="0"/>
              <a:t> be extended or reused. Gloves should be removed after each patient, followed by hand hygiene.</a:t>
            </a:r>
          </a:p>
        </p:txBody>
      </p:sp>
    </p:spTree>
    <p:extLst>
      <p:ext uri="{BB962C8B-B14F-4D97-AF65-F5344CB8AC3E}">
        <p14:creationId xmlns:p14="http://schemas.microsoft.com/office/powerpoint/2010/main" val="19243815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50B893-5D48-482D-BBFC-DCBEFA7F0329}"/>
              </a:ext>
            </a:extLst>
          </p:cNvPr>
          <p:cNvSpPr>
            <a:spLocks noGrp="1"/>
          </p:cNvSpPr>
          <p:nvPr>
            <p:ph type="title"/>
          </p:nvPr>
        </p:nvSpPr>
        <p:spPr>
          <a:xfrm>
            <a:off x="832624" y="0"/>
            <a:ext cx="10972800" cy="1143000"/>
          </a:xfrm>
        </p:spPr>
        <p:txBody>
          <a:bodyPr/>
          <a:lstStyle/>
          <a:p>
            <a:pPr algn="ctr"/>
            <a:r>
              <a:rPr lang="en-US" dirty="0"/>
              <a:t>Extended Use of N95 Respirator</a:t>
            </a:r>
          </a:p>
        </p:txBody>
      </p:sp>
      <p:sp>
        <p:nvSpPr>
          <p:cNvPr id="3" name="Content Placeholder 2">
            <a:extLst>
              <a:ext uri="{FF2B5EF4-FFF2-40B4-BE49-F238E27FC236}">
                <a16:creationId xmlns:a16="http://schemas.microsoft.com/office/drawing/2014/main" id="{459A1AA1-8C52-404E-9ACC-75AD5BEA89E9}"/>
              </a:ext>
            </a:extLst>
          </p:cNvPr>
          <p:cNvSpPr>
            <a:spLocks noGrp="1"/>
          </p:cNvSpPr>
          <p:nvPr>
            <p:ph idx="1"/>
          </p:nvPr>
        </p:nvSpPr>
        <p:spPr>
          <a:xfrm>
            <a:off x="531541" y="1365499"/>
            <a:ext cx="10972800" cy="4733140"/>
          </a:xfrm>
        </p:spPr>
        <p:txBody>
          <a:bodyPr>
            <a:normAutofit fontScale="85000" lnSpcReduction="20000"/>
          </a:bodyPr>
          <a:lstStyle/>
          <a:p>
            <a:r>
              <a:rPr lang="en-US" dirty="0"/>
              <a:t>If wearing an N95 respirator and a full face shield, the N95 respirator may be worn repeatedly from patient to patient as long as it is not contaminated, wet or damaged.</a:t>
            </a:r>
          </a:p>
          <a:p>
            <a:pPr marL="0" indent="0">
              <a:buNone/>
            </a:pPr>
            <a:endParaRPr lang="en-US" dirty="0"/>
          </a:p>
          <a:p>
            <a:r>
              <a:rPr lang="en-US" dirty="0"/>
              <a:t>If wearing an N95 respirator alone, place a surgical or procedure mask on top so as to extend the use the N95 repeatedly from patient to patient. Perform seal check after donning mask to ensure seal is intact. </a:t>
            </a:r>
          </a:p>
          <a:p>
            <a:pPr marL="0" indent="0">
              <a:buNone/>
            </a:pPr>
            <a:endParaRPr lang="en-US" dirty="0"/>
          </a:p>
          <a:p>
            <a:r>
              <a:rPr lang="en-US" dirty="0"/>
              <a:t>The use of the same N95 respirator may be extended unless it becomes damaged, contaminated with patient blood and/or body fluids (includes nasal or respiratory secretions) or difficult to breathe through.</a:t>
            </a:r>
          </a:p>
          <a:p>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86A7159A-5EA3-450A-A745-169B228FD289}"/>
              </a:ext>
            </a:extLst>
          </p:cNvPr>
          <p:cNvSpPr>
            <a:spLocks noGrp="1"/>
          </p:cNvSpPr>
          <p:nvPr>
            <p:ph type="sldNum" sz="quarter" idx="12"/>
          </p:nvPr>
        </p:nvSpPr>
        <p:spPr/>
        <p:txBody>
          <a:bodyPr/>
          <a:lstStyle/>
          <a:p>
            <a:fld id="{CA801905-C5F5-7943-85B0-6126D52C8FFD}" type="slidenum">
              <a:rPr lang="en-US" smtClean="0"/>
              <a:t>22</a:t>
            </a:fld>
            <a:endParaRPr lang="en-US" dirty="0"/>
          </a:p>
        </p:txBody>
      </p:sp>
    </p:spTree>
    <p:extLst>
      <p:ext uri="{BB962C8B-B14F-4D97-AF65-F5344CB8AC3E}">
        <p14:creationId xmlns:p14="http://schemas.microsoft.com/office/powerpoint/2010/main" val="6975035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33FB5B-7C24-4F91-BED1-DC29B2429BD0}"/>
              </a:ext>
            </a:extLst>
          </p:cNvPr>
          <p:cNvSpPr>
            <a:spLocks noGrp="1"/>
          </p:cNvSpPr>
          <p:nvPr>
            <p:ph type="title"/>
          </p:nvPr>
        </p:nvSpPr>
        <p:spPr>
          <a:xfrm>
            <a:off x="3365157" y="27285"/>
            <a:ext cx="10972800" cy="1143000"/>
          </a:xfrm>
        </p:spPr>
        <p:txBody>
          <a:bodyPr/>
          <a:lstStyle/>
          <a:p>
            <a:r>
              <a:rPr lang="en-US" dirty="0"/>
              <a:t>N95 Reuse: Definition of 5 Uses </a:t>
            </a:r>
          </a:p>
        </p:txBody>
      </p:sp>
      <p:sp>
        <p:nvSpPr>
          <p:cNvPr id="3" name="Content Placeholder 2">
            <a:extLst>
              <a:ext uri="{FF2B5EF4-FFF2-40B4-BE49-F238E27FC236}">
                <a16:creationId xmlns:a16="http://schemas.microsoft.com/office/drawing/2014/main" id="{59B3586D-258E-421A-B6C7-1A4023ADE9C4}"/>
              </a:ext>
            </a:extLst>
          </p:cNvPr>
          <p:cNvSpPr>
            <a:spLocks noGrp="1"/>
          </p:cNvSpPr>
          <p:nvPr>
            <p:ph idx="1"/>
          </p:nvPr>
        </p:nvSpPr>
        <p:spPr>
          <a:xfrm>
            <a:off x="609600" y="2007221"/>
            <a:ext cx="10972800" cy="4011746"/>
          </a:xfrm>
        </p:spPr>
        <p:txBody>
          <a:bodyPr>
            <a:normAutofit lnSpcReduction="10000"/>
          </a:bodyPr>
          <a:lstStyle/>
          <a:p>
            <a:r>
              <a:rPr lang="en-US" b="1" dirty="0"/>
              <a:t>Reuse -</a:t>
            </a:r>
            <a:r>
              <a:rPr lang="en-US" dirty="0"/>
              <a:t> refers to the practice of using the same N95 respirator for multiple encounters with patients.</a:t>
            </a:r>
          </a:p>
          <a:p>
            <a:pPr marL="0" indent="0">
              <a:buNone/>
            </a:pPr>
            <a:endParaRPr lang="en-US" dirty="0"/>
          </a:p>
          <a:p>
            <a:r>
              <a:rPr lang="en-US" dirty="0"/>
              <a:t>Under no circumstances should an N95 respirator be utilized beyond 5 uses. </a:t>
            </a:r>
          </a:p>
          <a:p>
            <a:pPr marL="0" indent="0">
              <a:buNone/>
            </a:pPr>
            <a:endParaRPr lang="en-US" dirty="0"/>
          </a:p>
          <a:p>
            <a:r>
              <a:rPr lang="en-US" dirty="0"/>
              <a:t>5 uses is defined as 5 donnings, regardless of the number of hours the respirator is worn.</a:t>
            </a:r>
          </a:p>
        </p:txBody>
      </p:sp>
      <p:sp>
        <p:nvSpPr>
          <p:cNvPr id="4" name="Slide Number Placeholder 3">
            <a:extLst>
              <a:ext uri="{FF2B5EF4-FFF2-40B4-BE49-F238E27FC236}">
                <a16:creationId xmlns:a16="http://schemas.microsoft.com/office/drawing/2014/main" id="{3A1BC413-BEF0-47CF-8B17-26B8E21062DD}"/>
              </a:ext>
            </a:extLst>
          </p:cNvPr>
          <p:cNvSpPr>
            <a:spLocks noGrp="1"/>
          </p:cNvSpPr>
          <p:nvPr>
            <p:ph type="sldNum" sz="quarter" idx="12"/>
          </p:nvPr>
        </p:nvSpPr>
        <p:spPr/>
        <p:txBody>
          <a:bodyPr/>
          <a:lstStyle/>
          <a:p>
            <a:fld id="{CA801905-C5F5-7943-85B0-6126D52C8FFD}" type="slidenum">
              <a:rPr lang="en-US" smtClean="0"/>
              <a:t>23</a:t>
            </a:fld>
            <a:endParaRPr lang="en-US" dirty="0"/>
          </a:p>
        </p:txBody>
      </p:sp>
    </p:spTree>
    <p:extLst>
      <p:ext uri="{BB962C8B-B14F-4D97-AF65-F5344CB8AC3E}">
        <p14:creationId xmlns:p14="http://schemas.microsoft.com/office/powerpoint/2010/main" val="29635391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A024FA-20F0-489A-8821-C00067F04D69}"/>
              </a:ext>
            </a:extLst>
          </p:cNvPr>
          <p:cNvSpPr>
            <a:spLocks noGrp="1"/>
          </p:cNvSpPr>
          <p:nvPr>
            <p:ph type="title"/>
          </p:nvPr>
        </p:nvSpPr>
        <p:spPr>
          <a:xfrm>
            <a:off x="344424" y="952104"/>
            <a:ext cx="11503152" cy="1057094"/>
          </a:xfrm>
        </p:spPr>
        <p:txBody>
          <a:bodyPr>
            <a:normAutofit fontScale="90000"/>
          </a:bodyPr>
          <a:lstStyle/>
          <a:p>
            <a:pPr algn="ctr"/>
            <a:r>
              <a:rPr lang="en-US" dirty="0"/>
              <a:t>Extended Use and Reuse Reminders for Procedure Masks, N95 Respirators and Eye Protection</a:t>
            </a:r>
          </a:p>
        </p:txBody>
      </p:sp>
      <p:sp>
        <p:nvSpPr>
          <p:cNvPr id="4" name="Slide Number Placeholder 3">
            <a:extLst>
              <a:ext uri="{FF2B5EF4-FFF2-40B4-BE49-F238E27FC236}">
                <a16:creationId xmlns:a16="http://schemas.microsoft.com/office/drawing/2014/main" id="{1175D0E9-B3A1-458F-8673-3B9145C2B316}"/>
              </a:ext>
            </a:extLst>
          </p:cNvPr>
          <p:cNvSpPr>
            <a:spLocks noGrp="1"/>
          </p:cNvSpPr>
          <p:nvPr>
            <p:ph type="sldNum" sz="quarter" idx="12"/>
          </p:nvPr>
        </p:nvSpPr>
        <p:spPr/>
        <p:txBody>
          <a:bodyPr/>
          <a:lstStyle/>
          <a:p>
            <a:fld id="{CA801905-C5F5-7943-85B0-6126D52C8FFD}" type="slidenum">
              <a:rPr lang="en-US" smtClean="0"/>
              <a:t>24</a:t>
            </a:fld>
            <a:endParaRPr lang="en-US" dirty="0"/>
          </a:p>
        </p:txBody>
      </p:sp>
      <p:graphicFrame>
        <p:nvGraphicFramePr>
          <p:cNvPr id="5" name="Table 4">
            <a:extLst>
              <a:ext uri="{FF2B5EF4-FFF2-40B4-BE49-F238E27FC236}">
                <a16:creationId xmlns:a16="http://schemas.microsoft.com/office/drawing/2014/main" id="{40735751-14FD-40A2-B374-C90DACD7DE35}"/>
              </a:ext>
            </a:extLst>
          </p:cNvPr>
          <p:cNvGraphicFramePr>
            <a:graphicFrameLocks noGrp="1"/>
          </p:cNvGraphicFramePr>
          <p:nvPr>
            <p:extLst>
              <p:ext uri="{D42A27DB-BD31-4B8C-83A1-F6EECF244321}">
                <p14:modId xmlns:p14="http://schemas.microsoft.com/office/powerpoint/2010/main" val="1445260821"/>
              </p:ext>
            </p:extLst>
          </p:nvPr>
        </p:nvGraphicFramePr>
        <p:xfrm>
          <a:off x="344424" y="2204568"/>
          <a:ext cx="11503152" cy="3932280"/>
        </p:xfrm>
        <a:graphic>
          <a:graphicData uri="http://schemas.openxmlformats.org/drawingml/2006/table">
            <a:tbl>
              <a:tblPr firstRow="1" bandRow="1">
                <a:tableStyleId>{5C22544A-7EE6-4342-B048-85BDC9FD1C3A}</a:tableStyleId>
              </a:tblPr>
              <a:tblGrid>
                <a:gridCol w="5443728">
                  <a:extLst>
                    <a:ext uri="{9D8B030D-6E8A-4147-A177-3AD203B41FA5}">
                      <a16:colId xmlns:a16="http://schemas.microsoft.com/office/drawing/2014/main" val="20000"/>
                    </a:ext>
                  </a:extLst>
                </a:gridCol>
                <a:gridCol w="6059424">
                  <a:extLst>
                    <a:ext uri="{9D8B030D-6E8A-4147-A177-3AD203B41FA5}">
                      <a16:colId xmlns:a16="http://schemas.microsoft.com/office/drawing/2014/main" val="20001"/>
                    </a:ext>
                  </a:extLst>
                </a:gridCol>
              </a:tblGrid>
              <a:tr h="3932280">
                <a:tc>
                  <a:txBody>
                    <a:bodyPr/>
                    <a:lstStyle/>
                    <a:p>
                      <a:r>
                        <a:rPr lang="en-US" dirty="0"/>
                        <a:t>DO NOT EXTEND</a:t>
                      </a:r>
                      <a:r>
                        <a:rPr lang="en-US" baseline="0" dirty="0"/>
                        <a:t> USE OR REUSE IF</a:t>
                      </a:r>
                      <a:r>
                        <a:rPr lang="en-US" dirty="0"/>
                        <a:t>:</a:t>
                      </a:r>
                    </a:p>
                    <a:p>
                      <a:pPr marL="285750" indent="-285750">
                        <a:buFont typeface="Arial" panose="020B0604020202020204" pitchFamily="34" charset="0"/>
                        <a:buChar char="•"/>
                      </a:pPr>
                      <a:endParaRPr lang="en-US" dirty="0"/>
                    </a:p>
                    <a:p>
                      <a:pPr marL="285750" indent="-285750">
                        <a:spcBef>
                          <a:spcPts val="1200"/>
                        </a:spcBef>
                        <a:buFont typeface="Arial" panose="020B0604020202020204" pitchFamily="34" charset="0"/>
                        <a:buChar char="•"/>
                      </a:pPr>
                      <a:r>
                        <a:rPr lang="en-US" sz="1800" b="0" i="0" u="none" strike="noStrike" kern="1200" baseline="0" dirty="0">
                          <a:solidFill>
                            <a:schemeClr val="lt1"/>
                          </a:solidFill>
                          <a:latin typeface="+mn-lt"/>
                          <a:ea typeface="+mn-ea"/>
                          <a:cs typeface="+mn-cs"/>
                        </a:rPr>
                        <a:t>Damaged (rips or tears)</a:t>
                      </a:r>
                    </a:p>
                    <a:p>
                      <a:pPr marL="285750" indent="-285750">
                        <a:spcBef>
                          <a:spcPts val="1200"/>
                        </a:spcBef>
                        <a:buFont typeface="Arial" panose="020B0604020202020204" pitchFamily="34" charset="0"/>
                        <a:buChar char="•"/>
                      </a:pPr>
                      <a:r>
                        <a:rPr lang="en-US" sz="1800" b="0" i="0" u="none" strike="noStrike" kern="1200" baseline="0" dirty="0">
                          <a:solidFill>
                            <a:schemeClr val="lt1"/>
                          </a:solidFill>
                          <a:latin typeface="+mn-lt"/>
                          <a:ea typeface="+mn-ea"/>
                          <a:cs typeface="+mn-cs"/>
                        </a:rPr>
                        <a:t>Contaminated with patient blood and/or body fluids </a:t>
                      </a:r>
                    </a:p>
                    <a:p>
                      <a:pPr marL="285750" indent="-285750">
                        <a:spcBef>
                          <a:spcPts val="1200"/>
                        </a:spcBef>
                        <a:buFont typeface="Arial" panose="020B0604020202020204" pitchFamily="34" charset="0"/>
                        <a:buChar char="•"/>
                      </a:pPr>
                      <a:r>
                        <a:rPr lang="en-US" sz="1800" b="0" i="0" u="none" strike="noStrike" kern="1200" baseline="0" dirty="0">
                          <a:solidFill>
                            <a:schemeClr val="lt1"/>
                          </a:solidFill>
                          <a:latin typeface="+mn-lt"/>
                          <a:ea typeface="+mn-ea"/>
                          <a:cs typeface="+mn-cs"/>
                        </a:rPr>
                        <a:t>Physical integrity is not intact (e.g., straps no longer functional) </a:t>
                      </a:r>
                    </a:p>
                    <a:p>
                      <a:pPr marL="285750" indent="-285750">
                        <a:spcBef>
                          <a:spcPts val="1200"/>
                        </a:spcBef>
                        <a:buFont typeface="Arial" panose="020B0604020202020204" pitchFamily="34" charset="0"/>
                        <a:buChar char="•"/>
                      </a:pPr>
                      <a:r>
                        <a:rPr lang="en-US" sz="1800" b="0" i="0" u="none" strike="noStrike" kern="1200" baseline="0" dirty="0">
                          <a:solidFill>
                            <a:schemeClr val="lt1"/>
                          </a:solidFill>
                          <a:latin typeface="+mn-lt"/>
                          <a:ea typeface="+mn-ea"/>
                          <a:cs typeface="+mn-cs"/>
                        </a:rPr>
                        <a:t>Cannot achieve adequate fit </a:t>
                      </a:r>
                    </a:p>
                    <a:p>
                      <a:pPr marL="285750" indent="-285750">
                        <a:spcBef>
                          <a:spcPts val="1200"/>
                        </a:spcBef>
                        <a:buFont typeface="Arial" panose="020B0604020202020204" pitchFamily="34" charset="0"/>
                        <a:buChar char="•"/>
                      </a:pPr>
                      <a:r>
                        <a:rPr lang="en-US" sz="1800" b="0" i="0" u="none" strike="noStrike" kern="1200" baseline="0" dirty="0">
                          <a:solidFill>
                            <a:schemeClr val="lt1"/>
                          </a:solidFill>
                          <a:latin typeface="+mn-lt"/>
                          <a:ea typeface="+mn-ea"/>
                          <a:cs typeface="+mn-cs"/>
                        </a:rPr>
                        <a:t>Cannot achieve seal check for N95</a:t>
                      </a:r>
                    </a:p>
                    <a:p>
                      <a:pPr marL="0" indent="0">
                        <a:spcBef>
                          <a:spcPts val="1200"/>
                        </a:spcBef>
                        <a:buFont typeface="Arial" panose="020B0604020202020204" pitchFamily="34" charset="0"/>
                        <a:buNone/>
                      </a:pPr>
                      <a:r>
                        <a:rPr lang="en-US" sz="1800" b="0" i="0" u="none" strike="noStrike" kern="1200" baseline="0" dirty="0">
                          <a:solidFill>
                            <a:schemeClr val="lt1"/>
                          </a:solidFill>
                          <a:latin typeface="+mn-lt"/>
                          <a:ea typeface="+mn-ea"/>
                          <a:cs typeface="+mn-cs"/>
                        </a:rPr>
                        <a:t>	</a:t>
                      </a:r>
                    </a:p>
                    <a:p>
                      <a:endParaRPr lang="en-US" dirty="0"/>
                    </a:p>
                  </a:txBody>
                  <a:tcPr/>
                </a:tc>
                <a:tc>
                  <a:txBody>
                    <a:bodyPr/>
                    <a:lstStyle/>
                    <a:p>
                      <a:r>
                        <a:rPr lang="en-US" dirty="0"/>
                        <a:t>ALWAYS</a:t>
                      </a:r>
                      <a:r>
                        <a:rPr lang="en-US" baseline="0" dirty="0"/>
                        <a:t> REMEMBER TO:</a:t>
                      </a:r>
                    </a:p>
                    <a:p>
                      <a:endParaRPr lang="en-US" sz="1800" b="0" i="0" u="none" strike="noStrike" kern="1200" baseline="0" dirty="0">
                        <a:solidFill>
                          <a:schemeClr val="lt1"/>
                        </a:solidFill>
                        <a:latin typeface="+mn-lt"/>
                        <a:ea typeface="+mn-ea"/>
                        <a:cs typeface="+mn-cs"/>
                      </a:endParaRPr>
                    </a:p>
                    <a:p>
                      <a:pPr marL="285750" indent="-285750">
                        <a:spcBef>
                          <a:spcPts val="1200"/>
                        </a:spcBef>
                        <a:buFont typeface="Arial" panose="020B0604020202020204" pitchFamily="34" charset="0"/>
                        <a:buChar char="•"/>
                      </a:pPr>
                      <a:r>
                        <a:rPr lang="en-US" sz="1800" b="0" i="0" u="none" strike="noStrike" kern="1200" baseline="0" dirty="0">
                          <a:solidFill>
                            <a:schemeClr val="lt1"/>
                          </a:solidFill>
                          <a:latin typeface="+mn-lt"/>
                          <a:ea typeface="+mn-ea"/>
                          <a:cs typeface="+mn-cs"/>
                        </a:rPr>
                        <a:t>Carefully remove the mask/N95 and eye protection using the ear loops or straps to prevent self-contaminating</a:t>
                      </a:r>
                    </a:p>
                    <a:p>
                      <a:pPr marL="285750" indent="-285750">
                        <a:spcBef>
                          <a:spcPts val="1200"/>
                        </a:spcBef>
                        <a:buFont typeface="Arial" panose="020B0604020202020204" pitchFamily="34" charset="0"/>
                        <a:buChar char="•"/>
                      </a:pPr>
                      <a:r>
                        <a:rPr lang="en-US" sz="1800" b="0" i="0" u="none" strike="noStrike" kern="1200" baseline="0" dirty="0">
                          <a:solidFill>
                            <a:schemeClr val="lt1"/>
                          </a:solidFill>
                          <a:latin typeface="+mn-lt"/>
                          <a:ea typeface="+mn-ea"/>
                          <a:cs typeface="+mn-cs"/>
                        </a:rPr>
                        <a:t>Perform hand hygiene after discarding PPE</a:t>
                      </a:r>
                    </a:p>
                    <a:p>
                      <a:pPr marL="285750" indent="-285750">
                        <a:spcBef>
                          <a:spcPts val="1200"/>
                        </a:spcBef>
                        <a:buFont typeface="Arial" panose="020B0604020202020204" pitchFamily="34" charset="0"/>
                        <a:buChar char="•"/>
                      </a:pPr>
                      <a:r>
                        <a:rPr lang="en-US" sz="1800" b="0" i="0" u="none" strike="noStrike" kern="1200" baseline="0" dirty="0">
                          <a:solidFill>
                            <a:schemeClr val="lt1"/>
                          </a:solidFill>
                          <a:latin typeface="+mn-lt"/>
                          <a:ea typeface="+mn-ea"/>
                          <a:cs typeface="+mn-cs"/>
                        </a:rPr>
                        <a:t>Inspect reused PPE before each use to ensure its physical integrity is intact; discard if damaged</a:t>
                      </a:r>
                    </a:p>
                    <a:p>
                      <a:pPr marL="285750" indent="-285750">
                        <a:spcBef>
                          <a:spcPts val="1200"/>
                        </a:spcBef>
                        <a:buFont typeface="Arial" panose="020B0604020202020204" pitchFamily="34" charset="0"/>
                        <a:buChar char="•"/>
                      </a:pPr>
                      <a:r>
                        <a:rPr lang="en-US" sz="1800" b="0" i="0" u="none" strike="noStrike" kern="1200" baseline="0" dirty="0">
                          <a:solidFill>
                            <a:schemeClr val="lt1"/>
                          </a:solidFill>
                          <a:latin typeface="+mn-lt"/>
                          <a:ea typeface="+mn-ea"/>
                          <a:cs typeface="+mn-cs"/>
                        </a:rPr>
                        <a:t>Perform a seal-check to ensure an adequate fit for N95 respirator</a:t>
                      </a:r>
                    </a:p>
                    <a:p>
                      <a:pPr marL="285750" indent="-285750">
                        <a:spcBef>
                          <a:spcPts val="1200"/>
                        </a:spcBef>
                        <a:buFont typeface="Arial" panose="020B0604020202020204" pitchFamily="34" charset="0"/>
                        <a:buChar char="•"/>
                      </a:pPr>
                      <a:r>
                        <a:rPr lang="en-US" sz="1800" b="0" i="0" u="none" strike="noStrike" kern="1200" baseline="0" dirty="0">
                          <a:solidFill>
                            <a:schemeClr val="lt1"/>
                          </a:solidFill>
                          <a:latin typeface="+mn-lt"/>
                          <a:ea typeface="+mn-ea"/>
                          <a:cs typeface="+mn-cs"/>
                        </a:rPr>
                        <a:t>Perform hand hygiene </a:t>
                      </a:r>
                      <a:r>
                        <a:rPr lang="en-US" sz="1800" b="1" i="0" u="none" strike="noStrike" kern="1200" baseline="0" dirty="0">
                          <a:solidFill>
                            <a:schemeClr val="lt1"/>
                          </a:solidFill>
                          <a:latin typeface="+mn-lt"/>
                          <a:ea typeface="+mn-ea"/>
                          <a:cs typeface="+mn-cs"/>
                        </a:rPr>
                        <a:t>after </a:t>
                      </a:r>
                      <a:r>
                        <a:rPr lang="en-US" sz="1800" b="0" i="0" u="none" strike="noStrike" kern="1200" baseline="0" dirty="0">
                          <a:solidFill>
                            <a:schemeClr val="lt1"/>
                          </a:solidFill>
                          <a:latin typeface="+mn-lt"/>
                          <a:ea typeface="+mn-ea"/>
                          <a:cs typeface="+mn-cs"/>
                        </a:rPr>
                        <a:t>putting on reused PPE and before touching patient. </a:t>
                      </a:r>
                    </a:p>
                  </a:txBody>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7957460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DB67D7-33AF-461E-92F6-69964A49BBA2}"/>
              </a:ext>
            </a:extLst>
          </p:cNvPr>
          <p:cNvSpPr>
            <a:spLocks noGrp="1"/>
          </p:cNvSpPr>
          <p:nvPr>
            <p:ph type="title"/>
          </p:nvPr>
        </p:nvSpPr>
        <p:spPr>
          <a:xfrm>
            <a:off x="609600" y="264035"/>
            <a:ext cx="10972800" cy="1143000"/>
          </a:xfrm>
        </p:spPr>
        <p:txBody>
          <a:bodyPr/>
          <a:lstStyle/>
          <a:p>
            <a:pPr algn="ctr"/>
            <a:r>
              <a:rPr lang="en-US" dirty="0"/>
              <a:t>Storage of Eye Protection</a:t>
            </a:r>
          </a:p>
        </p:txBody>
      </p:sp>
      <p:sp>
        <p:nvSpPr>
          <p:cNvPr id="3" name="Content Placeholder 2">
            <a:extLst>
              <a:ext uri="{FF2B5EF4-FFF2-40B4-BE49-F238E27FC236}">
                <a16:creationId xmlns:a16="http://schemas.microsoft.com/office/drawing/2014/main" id="{CD775222-B4FA-4180-AFCF-31E4ED91C362}"/>
              </a:ext>
            </a:extLst>
          </p:cNvPr>
          <p:cNvSpPr>
            <a:spLocks noGrp="1"/>
          </p:cNvSpPr>
          <p:nvPr>
            <p:ph idx="1"/>
          </p:nvPr>
        </p:nvSpPr>
        <p:spPr>
          <a:xfrm>
            <a:off x="609600" y="1516567"/>
            <a:ext cx="10972800" cy="4502400"/>
          </a:xfrm>
        </p:spPr>
        <p:txBody>
          <a:bodyPr/>
          <a:lstStyle/>
          <a:p>
            <a:r>
              <a:rPr lang="en-US" dirty="0"/>
              <a:t>Use a disinfectant wipe or soap and water to clean the protective eyewear both inside and outside.</a:t>
            </a:r>
          </a:p>
          <a:p>
            <a:r>
              <a:rPr lang="en-US" dirty="0"/>
              <a:t>Use a new disinfectant wipe to disinfect the protective eyewear.</a:t>
            </a:r>
          </a:p>
          <a:p>
            <a:r>
              <a:rPr lang="en-US" dirty="0"/>
              <a:t>After appropriate contact time with the disinfectant, allow protective eyewear to air dry.</a:t>
            </a:r>
          </a:p>
          <a:p>
            <a:r>
              <a:rPr lang="en-US" dirty="0"/>
              <a:t>Place in a paper bag or breathable container.</a:t>
            </a:r>
          </a:p>
          <a:p>
            <a:pPr marL="0" indent="0">
              <a:buNone/>
            </a:pPr>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4F973DE3-3091-4245-A0FE-C7470A1DF23C}"/>
              </a:ext>
            </a:extLst>
          </p:cNvPr>
          <p:cNvSpPr>
            <a:spLocks noGrp="1"/>
          </p:cNvSpPr>
          <p:nvPr>
            <p:ph type="sldNum" sz="quarter" idx="12"/>
          </p:nvPr>
        </p:nvSpPr>
        <p:spPr/>
        <p:txBody>
          <a:bodyPr/>
          <a:lstStyle/>
          <a:p>
            <a:fld id="{CA801905-C5F5-7943-85B0-6126D52C8FFD}" type="slidenum">
              <a:rPr lang="en-US" smtClean="0"/>
              <a:t>25</a:t>
            </a:fld>
            <a:endParaRPr lang="en-US" dirty="0"/>
          </a:p>
        </p:txBody>
      </p:sp>
    </p:spTree>
    <p:extLst>
      <p:ext uri="{BB962C8B-B14F-4D97-AF65-F5344CB8AC3E}">
        <p14:creationId xmlns:p14="http://schemas.microsoft.com/office/powerpoint/2010/main" val="23640479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38B538-EC66-4414-AF0B-CE5EA85FB84F}"/>
              </a:ext>
            </a:extLst>
          </p:cNvPr>
          <p:cNvSpPr>
            <a:spLocks noGrp="1"/>
          </p:cNvSpPr>
          <p:nvPr>
            <p:ph type="title"/>
          </p:nvPr>
        </p:nvSpPr>
        <p:spPr>
          <a:xfrm>
            <a:off x="2793241" y="75334"/>
            <a:ext cx="10972800" cy="1143000"/>
          </a:xfrm>
        </p:spPr>
        <p:txBody>
          <a:bodyPr/>
          <a:lstStyle/>
          <a:p>
            <a:r>
              <a:rPr lang="en-US" dirty="0"/>
              <a:t>Environmental Cleaning and Disinfection</a:t>
            </a:r>
          </a:p>
        </p:txBody>
      </p:sp>
      <p:sp>
        <p:nvSpPr>
          <p:cNvPr id="3" name="Content Placeholder 2">
            <a:extLst>
              <a:ext uri="{FF2B5EF4-FFF2-40B4-BE49-F238E27FC236}">
                <a16:creationId xmlns:a16="http://schemas.microsoft.com/office/drawing/2014/main" id="{8868EE1B-BAED-4CCB-8036-AB2D17B13F86}"/>
              </a:ext>
            </a:extLst>
          </p:cNvPr>
          <p:cNvSpPr>
            <a:spLocks noGrp="1"/>
          </p:cNvSpPr>
          <p:nvPr>
            <p:ph idx="1"/>
          </p:nvPr>
        </p:nvSpPr>
        <p:spPr>
          <a:xfrm>
            <a:off x="609600" y="1196032"/>
            <a:ext cx="10972800" cy="5026507"/>
          </a:xfrm>
        </p:spPr>
        <p:txBody>
          <a:bodyPr>
            <a:normAutofit fontScale="92500" lnSpcReduction="20000"/>
          </a:bodyPr>
          <a:lstStyle/>
          <a:p>
            <a:pPr marL="0" indent="0">
              <a:buNone/>
            </a:pPr>
            <a:r>
              <a:rPr lang="en-US" b="1" dirty="0"/>
              <a:t>Two step process:</a:t>
            </a:r>
          </a:p>
          <a:p>
            <a:pPr lvl="1"/>
            <a:r>
              <a:rPr lang="en-US" b="1" dirty="0"/>
              <a:t>Cleaning</a:t>
            </a:r>
            <a:r>
              <a:rPr lang="en-US" dirty="0"/>
              <a:t> physically removes germs, dirt, and impurities from surfaces or objects by using soap (or detergent) and water. Cleaning does not necessarily kill germs, but by removing them, it lowers their numbers and the risk of spreading infection.</a:t>
            </a:r>
          </a:p>
          <a:p>
            <a:pPr marL="457200" lvl="1" indent="0">
              <a:buNone/>
            </a:pPr>
            <a:endParaRPr lang="en-US" dirty="0"/>
          </a:p>
          <a:p>
            <a:pPr lvl="1"/>
            <a:r>
              <a:rPr lang="en-US" b="1" dirty="0"/>
              <a:t>Disinfecting</a:t>
            </a:r>
            <a:r>
              <a:rPr lang="en-US" dirty="0"/>
              <a:t> kills germs on surfaces or objects. Disinfecting works by using chemicals to kill germs on surfaces or objects, which can further lower the risk of spreading infection.</a:t>
            </a:r>
          </a:p>
          <a:p>
            <a:pPr marL="457200" lvl="1" indent="0">
              <a:buNone/>
            </a:pPr>
            <a:endParaRPr lang="en-US" dirty="0"/>
          </a:p>
          <a:p>
            <a:r>
              <a:rPr lang="en-US" dirty="0"/>
              <a:t>Ensure you use products provided by your facility and follow manufacturers instructions for use and the appropriate contact time.</a:t>
            </a:r>
          </a:p>
          <a:p>
            <a:pPr lvl="1"/>
            <a:endParaRPr lang="en-US" dirty="0"/>
          </a:p>
          <a:p>
            <a:pPr lvl="1"/>
            <a:endParaRPr lang="en-US" dirty="0"/>
          </a:p>
          <a:p>
            <a:endParaRPr lang="en-US" dirty="0"/>
          </a:p>
        </p:txBody>
      </p:sp>
      <p:sp>
        <p:nvSpPr>
          <p:cNvPr id="4" name="Slide Number Placeholder 3">
            <a:extLst>
              <a:ext uri="{FF2B5EF4-FFF2-40B4-BE49-F238E27FC236}">
                <a16:creationId xmlns:a16="http://schemas.microsoft.com/office/drawing/2014/main" id="{8ADEBD64-648E-4D7C-915A-3C0D06782839}"/>
              </a:ext>
            </a:extLst>
          </p:cNvPr>
          <p:cNvSpPr>
            <a:spLocks noGrp="1"/>
          </p:cNvSpPr>
          <p:nvPr>
            <p:ph type="sldNum" sz="quarter" idx="12"/>
          </p:nvPr>
        </p:nvSpPr>
        <p:spPr/>
        <p:txBody>
          <a:bodyPr/>
          <a:lstStyle/>
          <a:p>
            <a:fld id="{CA801905-C5F5-7943-85B0-6126D52C8FFD}" type="slidenum">
              <a:rPr lang="en-US" smtClean="0"/>
              <a:t>26</a:t>
            </a:fld>
            <a:endParaRPr lang="en-US" dirty="0"/>
          </a:p>
        </p:txBody>
      </p:sp>
    </p:spTree>
    <p:extLst>
      <p:ext uri="{BB962C8B-B14F-4D97-AF65-F5344CB8AC3E}">
        <p14:creationId xmlns:p14="http://schemas.microsoft.com/office/powerpoint/2010/main" val="10236060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B1DCCC-C199-4812-808A-8091391C50E0}"/>
              </a:ext>
            </a:extLst>
          </p:cNvPr>
          <p:cNvSpPr>
            <a:spLocks noGrp="1"/>
          </p:cNvSpPr>
          <p:nvPr>
            <p:ph type="title"/>
          </p:nvPr>
        </p:nvSpPr>
        <p:spPr>
          <a:xfrm>
            <a:off x="2488677" y="106820"/>
            <a:ext cx="9521072" cy="727480"/>
          </a:xfrm>
        </p:spPr>
        <p:txBody>
          <a:bodyPr>
            <a:normAutofit/>
          </a:bodyPr>
          <a:lstStyle/>
          <a:p>
            <a:r>
              <a:rPr lang="en-US" sz="3000" dirty="0"/>
              <a:t>Preventing the Spread of COVID-19 in Breakrooms</a:t>
            </a:r>
          </a:p>
        </p:txBody>
      </p:sp>
      <p:sp>
        <p:nvSpPr>
          <p:cNvPr id="3" name="Content Placeholder 2">
            <a:extLst>
              <a:ext uri="{FF2B5EF4-FFF2-40B4-BE49-F238E27FC236}">
                <a16:creationId xmlns:a16="http://schemas.microsoft.com/office/drawing/2014/main" id="{60D5F162-F178-43ED-B41B-603E572F084F}"/>
              </a:ext>
            </a:extLst>
          </p:cNvPr>
          <p:cNvSpPr>
            <a:spLocks noGrp="1"/>
          </p:cNvSpPr>
          <p:nvPr>
            <p:ph idx="1"/>
          </p:nvPr>
        </p:nvSpPr>
        <p:spPr>
          <a:xfrm>
            <a:off x="141603" y="1382296"/>
            <a:ext cx="6890793" cy="4877102"/>
          </a:xfrm>
        </p:spPr>
        <p:txBody>
          <a:bodyPr>
            <a:normAutofit fontScale="92500" lnSpcReduction="20000"/>
          </a:bodyPr>
          <a:lstStyle/>
          <a:p>
            <a:pPr marL="514350" indent="-514350">
              <a:buAutoNum type="arabicPeriod"/>
            </a:pPr>
            <a:r>
              <a:rPr lang="en-US" dirty="0"/>
              <a:t>Assess the room</a:t>
            </a:r>
          </a:p>
          <a:p>
            <a:pPr marL="914400" lvl="1" indent="-514350"/>
            <a:r>
              <a:rPr lang="en-US" dirty="0"/>
              <a:t>Physical spacing of furnishings; </a:t>
            </a:r>
          </a:p>
          <a:p>
            <a:pPr marL="400050" lvl="1" indent="0">
              <a:lnSpc>
                <a:spcPct val="120000"/>
              </a:lnSpc>
              <a:spcAft>
                <a:spcPts val="1200"/>
              </a:spcAft>
              <a:buNone/>
            </a:pPr>
            <a:r>
              <a:rPr lang="en-US" dirty="0"/>
              <a:t>      availability of trash bins; signage</a:t>
            </a:r>
          </a:p>
          <a:p>
            <a:pPr marL="514350" indent="-514350">
              <a:buAutoNum type="arabicPeriod"/>
            </a:pPr>
            <a:r>
              <a:rPr lang="en-US" dirty="0"/>
              <a:t>Ensure supplies are available</a:t>
            </a:r>
          </a:p>
          <a:p>
            <a:pPr marL="914400" lvl="1" indent="-514350"/>
            <a:r>
              <a:rPr lang="en-US" dirty="0"/>
              <a:t>Hand sanitizer stations; availability </a:t>
            </a:r>
          </a:p>
          <a:p>
            <a:pPr marL="400050" lvl="1" indent="0">
              <a:lnSpc>
                <a:spcPct val="120000"/>
              </a:lnSpc>
              <a:spcAft>
                <a:spcPts val="1200"/>
              </a:spcAft>
              <a:buNone/>
            </a:pPr>
            <a:r>
              <a:rPr lang="en-US" dirty="0"/>
              <a:t>     of paper towels and disinfectant wipes</a:t>
            </a:r>
          </a:p>
          <a:p>
            <a:pPr marL="514350" lvl="0" indent="-514350">
              <a:buClr>
                <a:srgbClr val="F6791F"/>
              </a:buClr>
              <a:buFont typeface="Wingdings" charset="2"/>
              <a:buAutoNum type="arabicPeriod"/>
            </a:pPr>
            <a:r>
              <a:rPr lang="en-US" sz="2900" dirty="0">
                <a:solidFill>
                  <a:srgbClr val="172E77"/>
                </a:solidFill>
              </a:rPr>
              <a:t>Maintain a clean and uncluttered area</a:t>
            </a:r>
          </a:p>
          <a:p>
            <a:pPr marL="914400" lvl="1" indent="-514350"/>
            <a:r>
              <a:rPr lang="en-US" dirty="0"/>
              <a:t>Facilitates easy cleaning and disinfection </a:t>
            </a:r>
          </a:p>
          <a:p>
            <a:pPr marL="914400" lvl="1" indent="-514350"/>
            <a:r>
              <a:rPr lang="en-US" dirty="0"/>
              <a:t>Prohibit PPE, other than facemask, </a:t>
            </a:r>
          </a:p>
          <a:p>
            <a:pPr marL="400050" lvl="1" indent="0">
              <a:buNone/>
            </a:pPr>
            <a:r>
              <a:rPr lang="en-US" dirty="0"/>
              <a:t>      from entering breakroom</a:t>
            </a:r>
          </a:p>
        </p:txBody>
      </p:sp>
      <p:sp>
        <p:nvSpPr>
          <p:cNvPr id="4" name="Slide Number Placeholder 3">
            <a:extLst>
              <a:ext uri="{FF2B5EF4-FFF2-40B4-BE49-F238E27FC236}">
                <a16:creationId xmlns:a16="http://schemas.microsoft.com/office/drawing/2014/main" id="{7E8E8C85-E1BF-4E79-9C0C-74A9655A03B1}"/>
              </a:ext>
            </a:extLst>
          </p:cNvPr>
          <p:cNvSpPr>
            <a:spLocks noGrp="1"/>
          </p:cNvSpPr>
          <p:nvPr>
            <p:ph type="sldNum" sz="quarter" idx="12"/>
          </p:nvPr>
        </p:nvSpPr>
        <p:spPr/>
        <p:txBody>
          <a:bodyPr/>
          <a:lstStyle/>
          <a:p>
            <a:fld id="{CA801905-C5F5-7943-85B0-6126D52C8FFD}" type="slidenum">
              <a:rPr lang="en-US" smtClean="0"/>
              <a:t>27</a:t>
            </a:fld>
            <a:endParaRPr lang="en-US" dirty="0"/>
          </a:p>
        </p:txBody>
      </p:sp>
      <p:pic>
        <p:nvPicPr>
          <p:cNvPr id="8" name="Picture 7">
            <a:extLst>
              <a:ext uri="{FF2B5EF4-FFF2-40B4-BE49-F238E27FC236}">
                <a16:creationId xmlns:a16="http://schemas.microsoft.com/office/drawing/2014/main" id="{A0BBEF99-74EE-4455-A393-EF5017CD7EFC}"/>
              </a:ext>
            </a:extLst>
          </p:cNvPr>
          <p:cNvPicPr/>
          <p:nvPr/>
        </p:nvPicPr>
        <p:blipFill rotWithShape="1">
          <a:blip r:embed="rId3"/>
          <a:srcRect l="32020" t="66316" r="55002" b="5562"/>
          <a:stretch/>
        </p:blipFill>
        <p:spPr bwMode="auto">
          <a:xfrm>
            <a:off x="7032396" y="794345"/>
            <a:ext cx="2011045" cy="273443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a:ext uri="{53640926-AAD7-44D8-BBD7-CCE9431645EC}">
              <a14:shadowObscured xmlns:a14="http://schemas.microsoft.com/office/drawing/2010/main"/>
            </a:ext>
          </a:extLst>
        </p:spPr>
      </p:pic>
      <p:pic>
        <p:nvPicPr>
          <p:cNvPr id="7" name="Picture 6">
            <a:extLst>
              <a:ext uri="{FF2B5EF4-FFF2-40B4-BE49-F238E27FC236}">
                <a16:creationId xmlns:a16="http://schemas.microsoft.com/office/drawing/2014/main" id="{724111B3-9605-4DD4-90ED-AB8606CDADEC}"/>
              </a:ext>
            </a:extLst>
          </p:cNvPr>
          <p:cNvPicPr/>
          <p:nvPr/>
        </p:nvPicPr>
        <p:blipFill rotWithShape="1">
          <a:blip r:embed="rId3"/>
          <a:srcRect l="32020" t="41626" r="59243" b="36534"/>
          <a:stretch/>
        </p:blipFill>
        <p:spPr bwMode="auto">
          <a:xfrm>
            <a:off x="8364820" y="1521825"/>
            <a:ext cx="2494757" cy="3006606"/>
          </a:xfrm>
          <a:prstGeom prst="rect">
            <a:avLst/>
          </a:prstGeom>
          <a:ln>
            <a:noFill/>
          </a:ln>
          <a:extLst>
            <a:ext uri="{53640926-AAD7-44D8-BBD7-CCE9431645EC}">
              <a14:shadowObscured xmlns:a14="http://schemas.microsoft.com/office/drawing/2010/main"/>
            </a:ext>
          </a:extLst>
        </p:spPr>
      </p:pic>
      <p:pic>
        <p:nvPicPr>
          <p:cNvPr id="5" name="Picture 4">
            <a:extLst>
              <a:ext uri="{FF2B5EF4-FFF2-40B4-BE49-F238E27FC236}">
                <a16:creationId xmlns:a16="http://schemas.microsoft.com/office/drawing/2014/main" id="{5944D5B0-3FB5-48EB-A1EE-A2ABFCC6BC31}"/>
              </a:ext>
            </a:extLst>
          </p:cNvPr>
          <p:cNvPicPr/>
          <p:nvPr/>
        </p:nvPicPr>
        <p:blipFill rotWithShape="1">
          <a:blip r:embed="rId3"/>
          <a:srcRect l="32020" t="23097" r="61387" b="61015"/>
          <a:stretch/>
        </p:blipFill>
        <p:spPr bwMode="auto">
          <a:xfrm>
            <a:off x="9728468" y="3146306"/>
            <a:ext cx="2281281" cy="295233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9049317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66454E-92D0-439D-8DF3-B73DDC4E9A33}"/>
              </a:ext>
            </a:extLst>
          </p:cNvPr>
          <p:cNvSpPr>
            <a:spLocks noGrp="1"/>
          </p:cNvSpPr>
          <p:nvPr>
            <p:ph type="title"/>
          </p:nvPr>
        </p:nvSpPr>
        <p:spPr>
          <a:xfrm>
            <a:off x="2740058" y="0"/>
            <a:ext cx="10972800" cy="1143000"/>
          </a:xfrm>
        </p:spPr>
        <p:txBody>
          <a:bodyPr/>
          <a:lstStyle/>
          <a:p>
            <a:r>
              <a:rPr lang="en-US" dirty="0"/>
              <a:t>Preventing Cross Contamination</a:t>
            </a:r>
          </a:p>
        </p:txBody>
      </p:sp>
      <p:sp>
        <p:nvSpPr>
          <p:cNvPr id="4" name="Slide Number Placeholder 3">
            <a:extLst>
              <a:ext uri="{FF2B5EF4-FFF2-40B4-BE49-F238E27FC236}">
                <a16:creationId xmlns:a16="http://schemas.microsoft.com/office/drawing/2014/main" id="{3BD1A4D1-FE4C-4841-9E91-041A0846C96D}"/>
              </a:ext>
            </a:extLst>
          </p:cNvPr>
          <p:cNvSpPr>
            <a:spLocks noGrp="1"/>
          </p:cNvSpPr>
          <p:nvPr>
            <p:ph type="sldNum" sz="quarter" idx="12"/>
          </p:nvPr>
        </p:nvSpPr>
        <p:spPr/>
        <p:txBody>
          <a:bodyPr/>
          <a:lstStyle/>
          <a:p>
            <a:fld id="{CA801905-C5F5-7943-85B0-6126D52C8FFD}" type="slidenum">
              <a:rPr lang="en-US" smtClean="0"/>
              <a:t>28</a:t>
            </a:fld>
            <a:endParaRPr lang="en-US" dirty="0"/>
          </a:p>
        </p:txBody>
      </p:sp>
      <p:pic>
        <p:nvPicPr>
          <p:cNvPr id="3" name="Picture 2">
            <a:extLst>
              <a:ext uri="{FF2B5EF4-FFF2-40B4-BE49-F238E27FC236}">
                <a16:creationId xmlns:a16="http://schemas.microsoft.com/office/drawing/2014/main" id="{F1BCA342-611D-42F6-8653-4251263D0B55}"/>
              </a:ext>
            </a:extLst>
          </p:cNvPr>
          <p:cNvPicPr>
            <a:picLocks noChangeAspect="1"/>
          </p:cNvPicPr>
          <p:nvPr/>
        </p:nvPicPr>
        <p:blipFill rotWithShape="1">
          <a:blip r:embed="rId3"/>
          <a:srcRect l="23428" t="21855" r="23763" b="8179"/>
          <a:stretch/>
        </p:blipFill>
        <p:spPr>
          <a:xfrm>
            <a:off x="0" y="1"/>
            <a:ext cx="12192000" cy="6858000"/>
          </a:xfrm>
          <a:prstGeom prst="rect">
            <a:avLst/>
          </a:prstGeom>
        </p:spPr>
      </p:pic>
    </p:spTree>
    <p:extLst>
      <p:ext uri="{BB962C8B-B14F-4D97-AF65-F5344CB8AC3E}">
        <p14:creationId xmlns:p14="http://schemas.microsoft.com/office/powerpoint/2010/main" val="22459628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D140F2-0EBA-4D20-B8F0-18157AC4B923}"/>
              </a:ext>
            </a:extLst>
          </p:cNvPr>
          <p:cNvSpPr>
            <a:spLocks noGrp="1"/>
          </p:cNvSpPr>
          <p:nvPr>
            <p:ph type="title"/>
          </p:nvPr>
        </p:nvSpPr>
        <p:spPr/>
        <p:txBody>
          <a:bodyPr/>
          <a:lstStyle/>
          <a:p>
            <a:pPr algn="ctr"/>
            <a:r>
              <a:rPr lang="en-US" dirty="0"/>
              <a:t>Questions?</a:t>
            </a:r>
          </a:p>
        </p:txBody>
      </p:sp>
      <p:sp>
        <p:nvSpPr>
          <p:cNvPr id="3" name="Content Placeholder 2">
            <a:extLst>
              <a:ext uri="{FF2B5EF4-FFF2-40B4-BE49-F238E27FC236}">
                <a16:creationId xmlns:a16="http://schemas.microsoft.com/office/drawing/2014/main" id="{3DC223D3-71C2-4BAA-870D-6E843FD4690A}"/>
              </a:ext>
            </a:extLst>
          </p:cNvPr>
          <p:cNvSpPr>
            <a:spLocks noGrp="1"/>
          </p:cNvSpPr>
          <p:nvPr>
            <p:ph idx="1"/>
          </p:nvPr>
        </p:nvSpPr>
        <p:spPr/>
        <p:txBody>
          <a:bodyPr/>
          <a:lstStyle/>
          <a:p>
            <a:r>
              <a:rPr lang="en-US" dirty="0">
                <a:highlight>
                  <a:srgbClr val="C0C0C0"/>
                </a:highlight>
              </a:rPr>
              <a:t>[insert IP contact information]</a:t>
            </a:r>
          </a:p>
        </p:txBody>
      </p:sp>
      <p:sp>
        <p:nvSpPr>
          <p:cNvPr id="4" name="Slide Number Placeholder 3">
            <a:extLst>
              <a:ext uri="{FF2B5EF4-FFF2-40B4-BE49-F238E27FC236}">
                <a16:creationId xmlns:a16="http://schemas.microsoft.com/office/drawing/2014/main" id="{A5EDA450-D8F3-4F8B-A37A-4BE16F89BFF9}"/>
              </a:ext>
            </a:extLst>
          </p:cNvPr>
          <p:cNvSpPr>
            <a:spLocks noGrp="1"/>
          </p:cNvSpPr>
          <p:nvPr>
            <p:ph type="sldNum" sz="quarter" idx="12"/>
          </p:nvPr>
        </p:nvSpPr>
        <p:spPr/>
        <p:txBody>
          <a:bodyPr/>
          <a:lstStyle/>
          <a:p>
            <a:fld id="{CA801905-C5F5-7943-85B0-6126D52C8FFD}" type="slidenum">
              <a:rPr lang="en-US" smtClean="0"/>
              <a:t>29</a:t>
            </a:fld>
            <a:endParaRPr lang="en-US" dirty="0"/>
          </a:p>
        </p:txBody>
      </p:sp>
    </p:spTree>
    <p:extLst>
      <p:ext uri="{BB962C8B-B14F-4D97-AF65-F5344CB8AC3E}">
        <p14:creationId xmlns:p14="http://schemas.microsoft.com/office/powerpoint/2010/main" val="10596386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F192F-F240-4FBF-8222-D67FA1CAB5CD}"/>
              </a:ext>
            </a:extLst>
          </p:cNvPr>
          <p:cNvSpPr>
            <a:spLocks noGrp="1"/>
          </p:cNvSpPr>
          <p:nvPr>
            <p:ph type="title"/>
          </p:nvPr>
        </p:nvSpPr>
        <p:spPr>
          <a:xfrm>
            <a:off x="556186" y="942680"/>
            <a:ext cx="3120273" cy="820132"/>
          </a:xfrm>
        </p:spPr>
        <p:txBody>
          <a:bodyPr/>
          <a:lstStyle/>
          <a:p>
            <a:r>
              <a:rPr lang="en-US" dirty="0"/>
              <a:t>Hand Hygiene </a:t>
            </a:r>
            <a:endParaRPr lang="en-US" i="1" dirty="0">
              <a:highlight>
                <a:srgbClr val="C0C0C0"/>
              </a:highlight>
            </a:endParaRPr>
          </a:p>
        </p:txBody>
      </p:sp>
      <p:sp>
        <p:nvSpPr>
          <p:cNvPr id="4" name="Slide Number Placeholder 3">
            <a:extLst>
              <a:ext uri="{FF2B5EF4-FFF2-40B4-BE49-F238E27FC236}">
                <a16:creationId xmlns:a16="http://schemas.microsoft.com/office/drawing/2014/main" id="{46D1642D-7F16-46F0-AAC3-AAF4F807E2A4}"/>
              </a:ext>
            </a:extLst>
          </p:cNvPr>
          <p:cNvSpPr>
            <a:spLocks noGrp="1"/>
          </p:cNvSpPr>
          <p:nvPr>
            <p:ph type="sldNum" sz="quarter" idx="12"/>
          </p:nvPr>
        </p:nvSpPr>
        <p:spPr/>
        <p:txBody>
          <a:bodyPr/>
          <a:lstStyle/>
          <a:p>
            <a:fld id="{CA801905-C5F5-7943-85B0-6126D52C8FFD}" type="slidenum">
              <a:rPr lang="en-US" smtClean="0"/>
              <a:t>3</a:t>
            </a:fld>
            <a:endParaRPr lang="en-US" dirty="0"/>
          </a:p>
        </p:txBody>
      </p:sp>
      <p:pic>
        <p:nvPicPr>
          <p:cNvPr id="5" name="Picture 4">
            <a:extLst>
              <a:ext uri="{FF2B5EF4-FFF2-40B4-BE49-F238E27FC236}">
                <a16:creationId xmlns:a16="http://schemas.microsoft.com/office/drawing/2014/main" id="{AB49C1E1-3D7D-4A49-A96C-8571D369CB92}"/>
              </a:ext>
            </a:extLst>
          </p:cNvPr>
          <p:cNvPicPr>
            <a:picLocks noChangeAspect="1"/>
          </p:cNvPicPr>
          <p:nvPr/>
        </p:nvPicPr>
        <p:blipFill>
          <a:blip r:embed="rId3"/>
          <a:stretch>
            <a:fillRect/>
          </a:stretch>
        </p:blipFill>
        <p:spPr>
          <a:xfrm>
            <a:off x="6021854" y="0"/>
            <a:ext cx="5431491" cy="6463764"/>
          </a:xfrm>
          <a:prstGeom prst="rect">
            <a:avLst/>
          </a:prstGeom>
        </p:spPr>
      </p:pic>
      <p:sp>
        <p:nvSpPr>
          <p:cNvPr id="6" name="Content Placeholder 2">
            <a:extLst>
              <a:ext uri="{FF2B5EF4-FFF2-40B4-BE49-F238E27FC236}">
                <a16:creationId xmlns:a16="http://schemas.microsoft.com/office/drawing/2014/main" id="{4D485A6E-5A23-43D4-9F95-171AC313693C}"/>
              </a:ext>
            </a:extLst>
          </p:cNvPr>
          <p:cNvSpPr>
            <a:spLocks noGrp="1"/>
          </p:cNvSpPr>
          <p:nvPr>
            <p:ph idx="1"/>
          </p:nvPr>
        </p:nvSpPr>
        <p:spPr>
          <a:xfrm>
            <a:off x="506949" y="1850066"/>
            <a:ext cx="5277164" cy="4333918"/>
          </a:xfrm>
        </p:spPr>
        <p:txBody>
          <a:bodyPr>
            <a:normAutofit fontScale="85000" lnSpcReduction="10000"/>
          </a:bodyPr>
          <a:lstStyle/>
          <a:p>
            <a:r>
              <a:rPr lang="en-US" dirty="0"/>
              <a:t>CDC recommends using ABHR with 60-95% alcohol in healthcare settings. </a:t>
            </a:r>
          </a:p>
          <a:p>
            <a:pPr>
              <a:buFont typeface="Arial" panose="020B0604020202020204" pitchFamily="34" charset="0"/>
              <a:buChar char="•"/>
            </a:pPr>
            <a:r>
              <a:rPr lang="en-US" dirty="0"/>
              <a:t>Hands should be washed with soap and water for at least 20 seconds when visibly soiled, before eating, and after using the restroom. Learn more about hand hygiene in </a:t>
            </a:r>
            <a:r>
              <a:rPr lang="en-US" dirty="0">
                <a:hlinkClick r:id="rId4"/>
              </a:rPr>
              <a:t>healthcare settings</a:t>
            </a:r>
            <a:r>
              <a:rPr lang="en-US" dirty="0"/>
              <a:t>.</a:t>
            </a:r>
          </a:p>
          <a:p>
            <a:endParaRPr lang="en-US" dirty="0">
              <a:highlight>
                <a:srgbClr val="C0C0C0"/>
              </a:highlight>
            </a:endParaRPr>
          </a:p>
        </p:txBody>
      </p:sp>
    </p:spTree>
    <p:extLst>
      <p:ext uri="{BB962C8B-B14F-4D97-AF65-F5344CB8AC3E}">
        <p14:creationId xmlns:p14="http://schemas.microsoft.com/office/powerpoint/2010/main" val="32641486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84D2F74-31FD-4F5D-975B-E4DCE0E20299}"/>
              </a:ext>
            </a:extLst>
          </p:cNvPr>
          <p:cNvSpPr>
            <a:spLocks noGrp="1"/>
          </p:cNvSpPr>
          <p:nvPr>
            <p:ph type="sldNum" sz="quarter" idx="12"/>
          </p:nvPr>
        </p:nvSpPr>
        <p:spPr/>
        <p:txBody>
          <a:bodyPr/>
          <a:lstStyle/>
          <a:p>
            <a:fld id="{CA801905-C5F5-7943-85B0-6126D52C8FFD}" type="slidenum">
              <a:rPr lang="en-US" smtClean="0"/>
              <a:t>4</a:t>
            </a:fld>
            <a:endParaRPr lang="en-US" dirty="0"/>
          </a:p>
        </p:txBody>
      </p:sp>
      <p:sp>
        <p:nvSpPr>
          <p:cNvPr id="6" name="Content Placeholder 2">
            <a:extLst>
              <a:ext uri="{FF2B5EF4-FFF2-40B4-BE49-F238E27FC236}">
                <a16:creationId xmlns:a16="http://schemas.microsoft.com/office/drawing/2014/main" id="{4D9C0AA7-A021-4076-A8E6-3A0E24E57FA8}"/>
              </a:ext>
            </a:extLst>
          </p:cNvPr>
          <p:cNvSpPr>
            <a:spLocks noGrp="1"/>
          </p:cNvSpPr>
          <p:nvPr>
            <p:ph idx="1"/>
          </p:nvPr>
        </p:nvSpPr>
        <p:spPr>
          <a:xfrm>
            <a:off x="351626" y="1093509"/>
            <a:ext cx="5474139" cy="4610323"/>
          </a:xfrm>
        </p:spPr>
        <p:txBody>
          <a:bodyPr>
            <a:normAutofit/>
          </a:bodyPr>
          <a:lstStyle/>
          <a:p>
            <a:pPr>
              <a:spcBef>
                <a:spcPts val="1800"/>
              </a:spcBef>
            </a:pPr>
            <a:r>
              <a:rPr lang="en-US" sz="2000" b="1" dirty="0"/>
              <a:t>Standard Precautions</a:t>
            </a:r>
            <a:r>
              <a:rPr lang="en-US" sz="2000" dirty="0"/>
              <a:t> are the basic level of infection prevention practices that apply to all patient care, regardless of suspected or confirmed infection status of the patient, in any setting where health care is delivered.</a:t>
            </a:r>
          </a:p>
          <a:p>
            <a:pPr>
              <a:spcBef>
                <a:spcPts val="1800"/>
              </a:spcBef>
            </a:pPr>
            <a:r>
              <a:rPr lang="en-US" sz="2000" dirty="0"/>
              <a:t>Standard precautions are designed to reduce the risk of transmission of bloodborne and other pathogens from both recognized and unrecognized sources.</a:t>
            </a:r>
          </a:p>
          <a:p>
            <a:pPr>
              <a:spcBef>
                <a:spcPts val="1800"/>
              </a:spcBef>
            </a:pPr>
            <a:r>
              <a:rPr lang="en-US" sz="2000" dirty="0"/>
              <a:t>Hospital infection is the result of a combination of factors: </a:t>
            </a:r>
            <a:r>
              <a:rPr lang="en-US" sz="2000" b="1" dirty="0">
                <a:solidFill>
                  <a:srgbClr val="FFC000"/>
                </a:solidFill>
                <a:latin typeface="Gill Sans MT" panose="020B0502020104020203" pitchFamily="34" charset="0"/>
              </a:rPr>
              <a:t>Microbial Source + Transmission + Susceptible Host = Infection</a:t>
            </a:r>
          </a:p>
        </p:txBody>
      </p:sp>
      <p:pic>
        <p:nvPicPr>
          <p:cNvPr id="7" name="Picture 6">
            <a:extLst>
              <a:ext uri="{FF2B5EF4-FFF2-40B4-BE49-F238E27FC236}">
                <a16:creationId xmlns:a16="http://schemas.microsoft.com/office/drawing/2014/main" id="{8B6143D0-3EB9-4ADA-AECE-FDF520CD955E}"/>
              </a:ext>
            </a:extLst>
          </p:cNvPr>
          <p:cNvPicPr>
            <a:picLocks noChangeAspect="1"/>
          </p:cNvPicPr>
          <p:nvPr/>
        </p:nvPicPr>
        <p:blipFill rotWithShape="1">
          <a:blip r:embed="rId3"/>
          <a:srcRect l="33053" t="16744" r="34331" b="5748"/>
          <a:stretch/>
        </p:blipFill>
        <p:spPr>
          <a:xfrm>
            <a:off x="5996544" y="0"/>
            <a:ext cx="5494730" cy="6463763"/>
          </a:xfrm>
          <a:prstGeom prst="rect">
            <a:avLst/>
          </a:prstGeom>
        </p:spPr>
      </p:pic>
    </p:spTree>
    <p:extLst>
      <p:ext uri="{BB962C8B-B14F-4D97-AF65-F5344CB8AC3E}">
        <p14:creationId xmlns:p14="http://schemas.microsoft.com/office/powerpoint/2010/main" val="21026571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7329003" y="3070526"/>
            <a:ext cx="2352177" cy="3373441"/>
          </a:xfrm>
          <a:prstGeom prst="rect">
            <a:avLst/>
          </a:prstGeom>
        </p:spPr>
      </p:pic>
      <p:pic>
        <p:nvPicPr>
          <p:cNvPr id="5" name="Picture 4"/>
          <p:cNvPicPr>
            <a:picLocks noChangeAspect="1"/>
          </p:cNvPicPr>
          <p:nvPr/>
        </p:nvPicPr>
        <p:blipFill>
          <a:blip r:embed="rId4"/>
          <a:stretch>
            <a:fillRect/>
          </a:stretch>
        </p:blipFill>
        <p:spPr>
          <a:xfrm>
            <a:off x="4924871" y="3059577"/>
            <a:ext cx="2355465" cy="3384390"/>
          </a:xfrm>
          <a:prstGeom prst="rect">
            <a:avLst/>
          </a:prstGeom>
        </p:spPr>
      </p:pic>
      <p:pic>
        <p:nvPicPr>
          <p:cNvPr id="8" name="Picture 7"/>
          <p:cNvPicPr>
            <a:picLocks noChangeAspect="1"/>
          </p:cNvPicPr>
          <p:nvPr/>
        </p:nvPicPr>
        <p:blipFill>
          <a:blip r:embed="rId5"/>
          <a:stretch>
            <a:fillRect/>
          </a:stretch>
        </p:blipFill>
        <p:spPr>
          <a:xfrm>
            <a:off x="2510820" y="3059576"/>
            <a:ext cx="2400846" cy="3384391"/>
          </a:xfrm>
          <a:prstGeom prst="rect">
            <a:avLst/>
          </a:prstGeom>
        </p:spPr>
      </p:pic>
      <p:pic>
        <p:nvPicPr>
          <p:cNvPr id="9" name="Picture 8"/>
          <p:cNvPicPr>
            <a:picLocks noChangeAspect="1"/>
          </p:cNvPicPr>
          <p:nvPr/>
        </p:nvPicPr>
        <p:blipFill>
          <a:blip r:embed="rId6"/>
          <a:stretch>
            <a:fillRect/>
          </a:stretch>
        </p:blipFill>
        <p:spPr>
          <a:xfrm>
            <a:off x="109740" y="3059575"/>
            <a:ext cx="2352178" cy="3378931"/>
          </a:xfrm>
          <a:prstGeom prst="rect">
            <a:avLst/>
          </a:prstGeom>
        </p:spPr>
      </p:pic>
      <p:sp>
        <p:nvSpPr>
          <p:cNvPr id="10" name="Title 1">
            <a:extLst>
              <a:ext uri="{FF2B5EF4-FFF2-40B4-BE49-F238E27FC236}">
                <a16:creationId xmlns:a16="http://schemas.microsoft.com/office/drawing/2014/main" id="{9B6C0B15-7B4C-4E0F-9AF4-33EC0FD193CF}"/>
              </a:ext>
            </a:extLst>
          </p:cNvPr>
          <p:cNvSpPr txBox="1">
            <a:spLocks/>
          </p:cNvSpPr>
          <p:nvPr/>
        </p:nvSpPr>
        <p:spPr>
          <a:xfrm>
            <a:off x="2870200" y="197962"/>
            <a:ext cx="9228318" cy="537328"/>
          </a:xfrm>
          <a:prstGeom prst="rect">
            <a:avLst/>
          </a:prstGeom>
        </p:spPr>
        <p:txBody>
          <a:bodyPr/>
          <a:lstStyle>
            <a:lvl1pPr algn="l" defTabSz="457200" rtl="0" eaLnBrk="1" latinLnBrk="0" hangingPunct="1">
              <a:spcBef>
                <a:spcPct val="0"/>
              </a:spcBef>
              <a:buNone/>
              <a:defRPr sz="3500" b="1" i="0" kern="1200">
                <a:solidFill>
                  <a:schemeClr val="accent3"/>
                </a:solidFill>
                <a:latin typeface="Arial"/>
                <a:ea typeface="+mj-ea"/>
                <a:cs typeface="+mj-cs"/>
              </a:defRPr>
            </a:lvl1pPr>
          </a:lstStyle>
          <a:p>
            <a:r>
              <a:rPr lang="en-US" dirty="0"/>
              <a:t>Transmission Based Precautions</a:t>
            </a:r>
          </a:p>
        </p:txBody>
      </p:sp>
      <p:sp>
        <p:nvSpPr>
          <p:cNvPr id="7" name="Content Placeholder 2">
            <a:extLst>
              <a:ext uri="{FF2B5EF4-FFF2-40B4-BE49-F238E27FC236}">
                <a16:creationId xmlns:a16="http://schemas.microsoft.com/office/drawing/2014/main" id="{F43ED485-02CB-462B-9687-A30F688ADE88}"/>
              </a:ext>
            </a:extLst>
          </p:cNvPr>
          <p:cNvSpPr txBox="1">
            <a:spLocks/>
          </p:cNvSpPr>
          <p:nvPr/>
        </p:nvSpPr>
        <p:spPr>
          <a:xfrm>
            <a:off x="109740" y="970961"/>
            <a:ext cx="11988777" cy="4294207"/>
          </a:xfrm>
          <a:prstGeom prst="rect">
            <a:avLst/>
          </a:prstGeom>
        </p:spPr>
        <p:txBody>
          <a:bodyPr>
            <a:normAutofit/>
          </a:bodyPr>
          <a:lstStyle>
            <a:lvl1pPr marL="342900" indent="-342900" algn="l" defTabSz="457200" rtl="0" eaLnBrk="1" latinLnBrk="0" hangingPunct="1">
              <a:spcBef>
                <a:spcPct val="20000"/>
              </a:spcBef>
              <a:buClr>
                <a:schemeClr val="accent2"/>
              </a:buClr>
              <a:buSzPct val="125000"/>
              <a:buFont typeface="Wingdings" charset="2"/>
              <a:buChar char="§"/>
              <a:defRPr sz="3200" kern="1200">
                <a:solidFill>
                  <a:schemeClr val="accent1"/>
                </a:solidFill>
                <a:latin typeface="Arial"/>
                <a:ea typeface="+mn-ea"/>
                <a:cs typeface="+mn-cs"/>
              </a:defRPr>
            </a:lvl1pPr>
            <a:lvl2pPr marL="742950" indent="-285750" algn="l" defTabSz="457200" rtl="0" eaLnBrk="1" latinLnBrk="0" hangingPunct="1">
              <a:spcBef>
                <a:spcPct val="20000"/>
              </a:spcBef>
              <a:buClr>
                <a:schemeClr val="accent2"/>
              </a:buClr>
              <a:buSzPct val="125000"/>
              <a:buFont typeface="Wingdings" charset="2"/>
              <a:buChar char="§"/>
              <a:defRPr sz="2800" kern="1200">
                <a:solidFill>
                  <a:schemeClr val="accent1"/>
                </a:solidFill>
                <a:latin typeface="Arial"/>
                <a:ea typeface="+mn-ea"/>
                <a:cs typeface="+mn-cs"/>
              </a:defRPr>
            </a:lvl2pPr>
            <a:lvl3pPr marL="1143000" indent="-228600" algn="l" defTabSz="457200" rtl="0" eaLnBrk="1" latinLnBrk="0" hangingPunct="1">
              <a:spcBef>
                <a:spcPct val="20000"/>
              </a:spcBef>
              <a:buClr>
                <a:schemeClr val="accent2"/>
              </a:buClr>
              <a:buSzPct val="125000"/>
              <a:buFont typeface="Wingdings" charset="2"/>
              <a:buChar char="§"/>
              <a:defRPr sz="2400" kern="1200">
                <a:solidFill>
                  <a:schemeClr val="accent1"/>
                </a:solidFill>
                <a:latin typeface="Arial"/>
                <a:ea typeface="+mn-ea"/>
                <a:cs typeface="+mn-cs"/>
              </a:defRPr>
            </a:lvl3pPr>
            <a:lvl4pPr marL="1600200" indent="-228600" algn="l" defTabSz="457200" rtl="0" eaLnBrk="1" latinLnBrk="0" hangingPunct="1">
              <a:spcBef>
                <a:spcPct val="20000"/>
              </a:spcBef>
              <a:buClr>
                <a:schemeClr val="accent2"/>
              </a:buClr>
              <a:buSzPct val="125000"/>
              <a:buFont typeface="Wingdings" charset="2"/>
              <a:buChar char="§"/>
              <a:defRPr sz="2000" kern="1200">
                <a:solidFill>
                  <a:schemeClr val="accent1"/>
                </a:solidFill>
                <a:latin typeface="Arial"/>
                <a:ea typeface="+mn-ea"/>
                <a:cs typeface="+mn-cs"/>
              </a:defRPr>
            </a:lvl4pPr>
            <a:lvl5pPr marL="2057400" indent="-228600" algn="l" defTabSz="457200" rtl="0" eaLnBrk="1" latinLnBrk="0" hangingPunct="1">
              <a:spcBef>
                <a:spcPct val="20000"/>
              </a:spcBef>
              <a:buClr>
                <a:schemeClr val="accent2"/>
              </a:buClr>
              <a:buSzPct val="125000"/>
              <a:buFont typeface="Wingdings" charset="2"/>
              <a:buChar char="§"/>
              <a:defRPr sz="2000" kern="1200">
                <a:solidFill>
                  <a:schemeClr val="accent1"/>
                </a:solidFill>
                <a:latin typeface="Arial"/>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600" dirty="0"/>
              <a:t>Transmission-Based Precautions are the second tier of basic infection control and are to be used in addition to Standard Precautions for patients who may be infected or colonized with certain infectious agents for which additional precautions are needed to prevent infection transmission.</a:t>
            </a:r>
          </a:p>
          <a:p>
            <a:r>
              <a:rPr lang="en-US" sz="1600" dirty="0"/>
              <a:t>Transmission based precautions are based on the route of transmission of the microorganism</a:t>
            </a:r>
          </a:p>
          <a:p>
            <a:pPr lvl="1"/>
            <a:r>
              <a:rPr lang="en-US" sz="1400" dirty="0"/>
              <a:t>Contact Precautions	                                			</a:t>
            </a:r>
          </a:p>
          <a:p>
            <a:pPr lvl="1"/>
            <a:r>
              <a:rPr lang="en-US" sz="1400" dirty="0"/>
              <a:t>Enhanced Contact Precautions </a:t>
            </a:r>
          </a:p>
          <a:p>
            <a:pPr lvl="1"/>
            <a:r>
              <a:rPr lang="en-US" sz="1400" dirty="0"/>
              <a:t>Droplet Precautions </a:t>
            </a:r>
          </a:p>
          <a:p>
            <a:pPr lvl="1"/>
            <a:r>
              <a:rPr lang="en-US" sz="1400" dirty="0"/>
              <a:t>Airborne Precautions </a:t>
            </a:r>
          </a:p>
        </p:txBody>
      </p:sp>
      <p:pic>
        <p:nvPicPr>
          <p:cNvPr id="2" name="Picture 1">
            <a:extLst>
              <a:ext uri="{FF2B5EF4-FFF2-40B4-BE49-F238E27FC236}">
                <a16:creationId xmlns:a16="http://schemas.microsoft.com/office/drawing/2014/main" id="{6B240059-8200-433A-9F05-258CA52B6926}"/>
              </a:ext>
            </a:extLst>
          </p:cNvPr>
          <p:cNvPicPr>
            <a:picLocks noChangeAspect="1"/>
          </p:cNvPicPr>
          <p:nvPr/>
        </p:nvPicPr>
        <p:blipFill rotWithShape="1">
          <a:blip r:embed="rId7"/>
          <a:srcRect l="33315" t="17364" r="34592" b="6357"/>
          <a:stretch/>
        </p:blipFill>
        <p:spPr>
          <a:xfrm>
            <a:off x="9729848" y="3059576"/>
            <a:ext cx="2368670" cy="3384392"/>
          </a:xfrm>
          <a:prstGeom prst="rect">
            <a:avLst/>
          </a:prstGeom>
        </p:spPr>
      </p:pic>
    </p:spTree>
    <p:extLst>
      <p:ext uri="{BB962C8B-B14F-4D97-AF65-F5344CB8AC3E}">
        <p14:creationId xmlns:p14="http://schemas.microsoft.com/office/powerpoint/2010/main" val="4711150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C51544-144C-49BA-AEC6-5EACE9E3DBB1}"/>
              </a:ext>
            </a:extLst>
          </p:cNvPr>
          <p:cNvSpPr>
            <a:spLocks noGrp="1"/>
          </p:cNvSpPr>
          <p:nvPr>
            <p:ph type="title"/>
          </p:nvPr>
        </p:nvSpPr>
        <p:spPr>
          <a:xfrm>
            <a:off x="2601686" y="293911"/>
            <a:ext cx="8980714" cy="881746"/>
          </a:xfrm>
        </p:spPr>
        <p:txBody>
          <a:bodyPr>
            <a:normAutofit/>
          </a:bodyPr>
          <a:lstStyle/>
          <a:p>
            <a:pPr algn="ctr"/>
            <a:r>
              <a:rPr lang="en-US" sz="3000" dirty="0"/>
              <a:t>Enhanced Contact Isolation for Long Term Care</a:t>
            </a:r>
          </a:p>
        </p:txBody>
      </p:sp>
      <p:pic>
        <p:nvPicPr>
          <p:cNvPr id="5" name="Content Placeholder 4">
            <a:extLst>
              <a:ext uri="{FF2B5EF4-FFF2-40B4-BE49-F238E27FC236}">
                <a16:creationId xmlns:a16="http://schemas.microsoft.com/office/drawing/2014/main" id="{FB927944-BB15-4FCD-9AA5-301B14383D10}"/>
              </a:ext>
            </a:extLst>
          </p:cNvPr>
          <p:cNvPicPr>
            <a:picLocks noGrp="1" noChangeAspect="1"/>
          </p:cNvPicPr>
          <p:nvPr>
            <p:ph idx="1"/>
          </p:nvPr>
        </p:nvPicPr>
        <p:blipFill>
          <a:blip r:embed="rId3"/>
          <a:stretch>
            <a:fillRect/>
          </a:stretch>
        </p:blipFill>
        <p:spPr>
          <a:xfrm>
            <a:off x="522515" y="1175658"/>
            <a:ext cx="4534090" cy="5288106"/>
          </a:xfrm>
          <a:prstGeom prst="rect">
            <a:avLst/>
          </a:prstGeom>
        </p:spPr>
      </p:pic>
      <p:sp>
        <p:nvSpPr>
          <p:cNvPr id="4" name="Slide Number Placeholder 3">
            <a:extLst>
              <a:ext uri="{FF2B5EF4-FFF2-40B4-BE49-F238E27FC236}">
                <a16:creationId xmlns:a16="http://schemas.microsoft.com/office/drawing/2014/main" id="{031C33D0-F90E-4FC0-9236-D4994C7CE768}"/>
              </a:ext>
            </a:extLst>
          </p:cNvPr>
          <p:cNvSpPr>
            <a:spLocks noGrp="1"/>
          </p:cNvSpPr>
          <p:nvPr>
            <p:ph type="sldNum" sz="quarter" idx="12"/>
          </p:nvPr>
        </p:nvSpPr>
        <p:spPr/>
        <p:txBody>
          <a:bodyPr/>
          <a:lstStyle/>
          <a:p>
            <a:fld id="{CA801905-C5F5-7943-85B0-6126D52C8FFD}" type="slidenum">
              <a:rPr lang="en-US" smtClean="0"/>
              <a:t>6</a:t>
            </a:fld>
            <a:endParaRPr lang="en-US" dirty="0"/>
          </a:p>
        </p:txBody>
      </p:sp>
      <p:sp>
        <p:nvSpPr>
          <p:cNvPr id="7" name="Content Placeholder 2">
            <a:extLst>
              <a:ext uri="{FF2B5EF4-FFF2-40B4-BE49-F238E27FC236}">
                <a16:creationId xmlns:a16="http://schemas.microsoft.com/office/drawing/2014/main" id="{B1690A59-BC07-4214-BA1D-6C0CD05A9EE5}"/>
              </a:ext>
            </a:extLst>
          </p:cNvPr>
          <p:cNvSpPr txBox="1">
            <a:spLocks/>
          </p:cNvSpPr>
          <p:nvPr/>
        </p:nvSpPr>
        <p:spPr>
          <a:xfrm>
            <a:off x="5285679" y="1175658"/>
            <a:ext cx="6067647" cy="5509241"/>
          </a:xfrm>
          <a:prstGeom prst="rect">
            <a:avLst/>
          </a:prstGeom>
        </p:spPr>
        <p:txBody>
          <a:bodyPr>
            <a:normAutofit/>
          </a:bodyPr>
          <a:lstStyle>
            <a:lvl1pPr marL="342900" indent="-342900" algn="l" defTabSz="457200" rtl="0" eaLnBrk="1" latinLnBrk="0" hangingPunct="1">
              <a:spcBef>
                <a:spcPct val="20000"/>
              </a:spcBef>
              <a:buClr>
                <a:schemeClr val="accent2"/>
              </a:buClr>
              <a:buSzPct val="125000"/>
              <a:buFont typeface="Wingdings" charset="2"/>
              <a:buChar char="§"/>
              <a:defRPr sz="3200" kern="1200">
                <a:solidFill>
                  <a:schemeClr val="accent1"/>
                </a:solidFill>
                <a:latin typeface="Arial"/>
                <a:ea typeface="+mn-ea"/>
                <a:cs typeface="+mn-cs"/>
              </a:defRPr>
            </a:lvl1pPr>
            <a:lvl2pPr marL="742950" indent="-285750" algn="l" defTabSz="457200" rtl="0" eaLnBrk="1" latinLnBrk="0" hangingPunct="1">
              <a:spcBef>
                <a:spcPct val="20000"/>
              </a:spcBef>
              <a:buClr>
                <a:schemeClr val="accent2"/>
              </a:buClr>
              <a:buSzPct val="125000"/>
              <a:buFont typeface="Wingdings" charset="2"/>
              <a:buChar char="§"/>
              <a:defRPr sz="2800" kern="1200">
                <a:solidFill>
                  <a:schemeClr val="accent1"/>
                </a:solidFill>
                <a:latin typeface="Arial"/>
                <a:ea typeface="+mn-ea"/>
                <a:cs typeface="+mn-cs"/>
              </a:defRPr>
            </a:lvl2pPr>
            <a:lvl3pPr marL="1143000" indent="-228600" algn="l" defTabSz="457200" rtl="0" eaLnBrk="1" latinLnBrk="0" hangingPunct="1">
              <a:spcBef>
                <a:spcPct val="20000"/>
              </a:spcBef>
              <a:buClr>
                <a:schemeClr val="accent2"/>
              </a:buClr>
              <a:buSzPct val="125000"/>
              <a:buFont typeface="Wingdings" charset="2"/>
              <a:buChar char="§"/>
              <a:defRPr sz="2400" kern="1200">
                <a:solidFill>
                  <a:schemeClr val="accent1"/>
                </a:solidFill>
                <a:latin typeface="Arial"/>
                <a:ea typeface="+mn-ea"/>
                <a:cs typeface="+mn-cs"/>
              </a:defRPr>
            </a:lvl3pPr>
            <a:lvl4pPr marL="1600200" indent="-228600" algn="l" defTabSz="457200" rtl="0" eaLnBrk="1" latinLnBrk="0" hangingPunct="1">
              <a:spcBef>
                <a:spcPct val="20000"/>
              </a:spcBef>
              <a:buClr>
                <a:schemeClr val="accent2"/>
              </a:buClr>
              <a:buSzPct val="125000"/>
              <a:buFont typeface="Wingdings" charset="2"/>
              <a:buChar char="§"/>
              <a:defRPr sz="2000" kern="1200">
                <a:solidFill>
                  <a:schemeClr val="accent1"/>
                </a:solidFill>
                <a:latin typeface="Arial"/>
                <a:ea typeface="+mn-ea"/>
                <a:cs typeface="+mn-cs"/>
              </a:defRPr>
            </a:lvl4pPr>
            <a:lvl5pPr marL="2057400" indent="-228600" algn="l" defTabSz="457200" rtl="0" eaLnBrk="1" latinLnBrk="0" hangingPunct="1">
              <a:spcBef>
                <a:spcPct val="20000"/>
              </a:spcBef>
              <a:buClr>
                <a:schemeClr val="accent2"/>
              </a:buClr>
              <a:buSzPct val="125000"/>
              <a:buFont typeface="Wingdings" charset="2"/>
              <a:buChar char="§"/>
              <a:defRPr sz="2000" kern="1200">
                <a:solidFill>
                  <a:schemeClr val="accent1"/>
                </a:solidFill>
                <a:latin typeface="Arial"/>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85750" indent="-285750">
              <a:spcAft>
                <a:spcPts val="1200"/>
              </a:spcAft>
              <a:buFont typeface="Arial" panose="020B0604020202020204" pitchFamily="34" charset="0"/>
              <a:buChar char="•"/>
            </a:pPr>
            <a:r>
              <a:rPr lang="en-US" sz="1800" dirty="0"/>
              <a:t>Enhanced Barrier Precautions requires gown and glove for use for certain residents in Long Term Care Settings during specific high-contact resident care activities if residents are colonized or infected with targeted multi-drug resistant organisms (MDROs). </a:t>
            </a:r>
          </a:p>
          <a:p>
            <a:pPr marL="285750" lvl="0" indent="-285750">
              <a:spcAft>
                <a:spcPts val="1200"/>
              </a:spcAft>
              <a:buFont typeface="Arial" panose="020B0604020202020204" pitchFamily="34" charset="0"/>
              <a:buChar char="•"/>
            </a:pPr>
            <a:r>
              <a:rPr lang="en-US" sz="1800" dirty="0"/>
              <a:t>Targeted MDROs are defined as:</a:t>
            </a:r>
          </a:p>
          <a:p>
            <a:pPr lvl="0" indent="290513">
              <a:spcAft>
                <a:spcPts val="1200"/>
              </a:spcAft>
            </a:pPr>
            <a:r>
              <a:rPr lang="en-US" sz="1800" dirty="0"/>
              <a:t>Pan-resistant organisms</a:t>
            </a:r>
          </a:p>
          <a:p>
            <a:pPr lvl="0" indent="290513">
              <a:spcAft>
                <a:spcPts val="1200"/>
              </a:spcAft>
            </a:pPr>
            <a:r>
              <a:rPr lang="en-US" sz="1800" dirty="0"/>
              <a:t>Carbapenemase-producing Enterobacteriaceae</a:t>
            </a:r>
          </a:p>
          <a:p>
            <a:pPr lvl="0" indent="290513">
              <a:spcAft>
                <a:spcPts val="1200"/>
              </a:spcAft>
            </a:pPr>
            <a:r>
              <a:rPr lang="en-US" sz="1800" dirty="0"/>
              <a:t>Carbapenemase-producing </a:t>
            </a:r>
            <a:r>
              <a:rPr lang="en-US" sz="1800" i="1" dirty="0"/>
              <a:t>Pseudomonas</a:t>
            </a:r>
            <a:r>
              <a:rPr lang="en-US" sz="1800" dirty="0"/>
              <a:t> spp.</a:t>
            </a:r>
          </a:p>
          <a:p>
            <a:pPr lvl="0" indent="290513">
              <a:spcAft>
                <a:spcPts val="1200"/>
              </a:spcAft>
            </a:pPr>
            <a:r>
              <a:rPr lang="en-US" sz="1800" dirty="0"/>
              <a:t>Carbapenemase-producing </a:t>
            </a:r>
            <a:r>
              <a:rPr lang="en-US" sz="1800" i="1" dirty="0"/>
              <a:t>Acinetobacter 			   baumannii</a:t>
            </a:r>
            <a:endParaRPr lang="en-US" sz="1800" dirty="0"/>
          </a:p>
          <a:p>
            <a:pPr indent="290513">
              <a:spcAft>
                <a:spcPts val="1200"/>
              </a:spcAft>
            </a:pPr>
            <a:r>
              <a:rPr lang="en-US" sz="1800" i="1" dirty="0"/>
              <a:t>Candida auris</a:t>
            </a:r>
          </a:p>
          <a:p>
            <a:pPr marL="285750" indent="-285750">
              <a:buFont typeface="Arial" panose="020B0604020202020204" pitchFamily="34" charset="0"/>
              <a:buChar char="•"/>
            </a:pPr>
            <a:endParaRPr lang="en-US" sz="1600" i="1" dirty="0"/>
          </a:p>
          <a:p>
            <a:endParaRPr lang="en-US" sz="1600" dirty="0"/>
          </a:p>
          <a:p>
            <a:endParaRPr lang="en-US" sz="1600" dirty="0"/>
          </a:p>
          <a:p>
            <a:endParaRPr lang="en-US" sz="1400" dirty="0"/>
          </a:p>
        </p:txBody>
      </p:sp>
    </p:spTree>
    <p:extLst>
      <p:ext uri="{BB962C8B-B14F-4D97-AF65-F5344CB8AC3E}">
        <p14:creationId xmlns:p14="http://schemas.microsoft.com/office/powerpoint/2010/main" val="38870681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7E14A5-5450-4FD8-8523-5422BC2A9298}"/>
              </a:ext>
            </a:extLst>
          </p:cNvPr>
          <p:cNvSpPr>
            <a:spLocks noGrp="1"/>
          </p:cNvSpPr>
          <p:nvPr>
            <p:ph type="title"/>
          </p:nvPr>
        </p:nvSpPr>
        <p:spPr>
          <a:xfrm>
            <a:off x="2438399" y="370114"/>
            <a:ext cx="9277815" cy="500743"/>
          </a:xfrm>
        </p:spPr>
        <p:txBody>
          <a:bodyPr>
            <a:normAutofit/>
          </a:bodyPr>
          <a:lstStyle/>
          <a:p>
            <a:pPr algn="ctr"/>
            <a:r>
              <a:rPr lang="en-US" sz="3000" dirty="0"/>
              <a:t>Enhanced Contact Isolation for Long Term Care</a:t>
            </a:r>
          </a:p>
        </p:txBody>
      </p:sp>
      <p:sp>
        <p:nvSpPr>
          <p:cNvPr id="3" name="Content Placeholder 2">
            <a:extLst>
              <a:ext uri="{FF2B5EF4-FFF2-40B4-BE49-F238E27FC236}">
                <a16:creationId xmlns:a16="http://schemas.microsoft.com/office/drawing/2014/main" id="{1E008081-5A08-489A-BB6F-0B0BA64422FC}"/>
              </a:ext>
            </a:extLst>
          </p:cNvPr>
          <p:cNvSpPr>
            <a:spLocks noGrp="1"/>
          </p:cNvSpPr>
          <p:nvPr>
            <p:ph idx="1"/>
          </p:nvPr>
        </p:nvSpPr>
        <p:spPr>
          <a:xfrm>
            <a:off x="609600" y="1132114"/>
            <a:ext cx="10972800" cy="5138057"/>
          </a:xfrm>
        </p:spPr>
        <p:txBody>
          <a:bodyPr>
            <a:normAutofit fontScale="62500" lnSpcReduction="20000"/>
          </a:bodyPr>
          <a:lstStyle/>
          <a:p>
            <a:pPr lvl="0"/>
            <a:r>
              <a:rPr lang="en-US" dirty="0"/>
              <a:t>Enhanced Barrier Precautions expand the use of PPE beyond situations in which exposure to blood and body fluids is anticipated and refer to the use of gown and gloves during high-contact resident care activities that provide opportunities for transfer of multidrug resistant organisms to staff hands and clothing. </a:t>
            </a:r>
          </a:p>
          <a:p>
            <a:pPr marL="0" indent="0">
              <a:buNone/>
            </a:pPr>
            <a:r>
              <a:rPr lang="en-US" dirty="0"/>
              <a:t> </a:t>
            </a:r>
          </a:p>
          <a:p>
            <a:pPr marL="346075" indent="0">
              <a:buNone/>
            </a:pPr>
            <a:r>
              <a:rPr lang="en-US" b="1" dirty="0"/>
              <a:t>High-contact resident care activities requiring gown and glove use include: </a:t>
            </a:r>
          </a:p>
          <a:p>
            <a:pPr marL="568325" lvl="0" indent="-222250"/>
            <a:r>
              <a:rPr lang="en-US" dirty="0"/>
              <a:t>Dressing</a:t>
            </a:r>
          </a:p>
          <a:p>
            <a:pPr marL="568325" lvl="0" indent="-222250"/>
            <a:r>
              <a:rPr lang="en-US" dirty="0"/>
              <a:t>Bathing/showering</a:t>
            </a:r>
          </a:p>
          <a:p>
            <a:pPr marL="568325" lvl="0" indent="-222250"/>
            <a:r>
              <a:rPr lang="en-US" dirty="0"/>
              <a:t>Transferring</a:t>
            </a:r>
          </a:p>
          <a:p>
            <a:pPr marL="568325" lvl="0" indent="-222250"/>
            <a:r>
              <a:rPr lang="en-US" dirty="0"/>
              <a:t>Providing hygiene</a:t>
            </a:r>
          </a:p>
          <a:p>
            <a:pPr marL="568325" lvl="0" indent="-222250"/>
            <a:r>
              <a:rPr lang="en-US" dirty="0"/>
              <a:t>Changing linens</a:t>
            </a:r>
          </a:p>
          <a:p>
            <a:pPr marL="568325" lvl="0" indent="-222250"/>
            <a:r>
              <a:rPr lang="en-US" dirty="0"/>
              <a:t>Changing briefs or assisting with toileting</a:t>
            </a:r>
          </a:p>
          <a:p>
            <a:pPr marL="568325" lvl="0" indent="-222250"/>
            <a:r>
              <a:rPr lang="en-US" dirty="0"/>
              <a:t>Device care or use: central line, urinary catheter, feeding tube, tracheostomy/ventilator</a:t>
            </a:r>
          </a:p>
          <a:p>
            <a:pPr marL="568325" lvl="0" indent="-222250"/>
            <a:r>
              <a:rPr lang="en-US" dirty="0"/>
              <a:t>Wound care: any skin opening requiring a dressing</a:t>
            </a:r>
          </a:p>
          <a:p>
            <a:pPr marL="346075" lvl="0" indent="0">
              <a:buNone/>
            </a:pPr>
            <a:endParaRPr lang="en-US" dirty="0"/>
          </a:p>
          <a:p>
            <a:r>
              <a:rPr lang="en-US" dirty="0"/>
              <a:t>Gown and gloves would not be required for resident care activities other than those listed above, unless otherwise necessary for adherence to Standard Precautions. </a:t>
            </a:r>
          </a:p>
          <a:p>
            <a:endParaRPr lang="en-US" dirty="0"/>
          </a:p>
        </p:txBody>
      </p:sp>
      <p:sp>
        <p:nvSpPr>
          <p:cNvPr id="4" name="Slide Number Placeholder 3">
            <a:extLst>
              <a:ext uri="{FF2B5EF4-FFF2-40B4-BE49-F238E27FC236}">
                <a16:creationId xmlns:a16="http://schemas.microsoft.com/office/drawing/2014/main" id="{8F8AED95-56F8-45EF-B90D-1446325A43A1}"/>
              </a:ext>
            </a:extLst>
          </p:cNvPr>
          <p:cNvSpPr>
            <a:spLocks noGrp="1"/>
          </p:cNvSpPr>
          <p:nvPr>
            <p:ph type="sldNum" sz="quarter" idx="12"/>
          </p:nvPr>
        </p:nvSpPr>
        <p:spPr/>
        <p:txBody>
          <a:bodyPr/>
          <a:lstStyle/>
          <a:p>
            <a:fld id="{CA801905-C5F5-7943-85B0-6126D52C8FFD}" type="slidenum">
              <a:rPr lang="en-US" smtClean="0"/>
              <a:t>7</a:t>
            </a:fld>
            <a:endParaRPr lang="en-US" dirty="0"/>
          </a:p>
        </p:txBody>
      </p:sp>
    </p:spTree>
    <p:extLst>
      <p:ext uri="{BB962C8B-B14F-4D97-AF65-F5344CB8AC3E}">
        <p14:creationId xmlns:p14="http://schemas.microsoft.com/office/powerpoint/2010/main" val="1328908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778" y="14390"/>
            <a:ext cx="7168739" cy="1115829"/>
          </a:xfrm>
        </p:spPr>
        <p:txBody>
          <a:bodyPr/>
          <a:lstStyle/>
          <a:p>
            <a:pPr algn="ctr"/>
            <a:r>
              <a:rPr lang="en-US" dirty="0"/>
              <a:t>Gloves </a:t>
            </a:r>
          </a:p>
        </p:txBody>
      </p:sp>
      <p:sp>
        <p:nvSpPr>
          <p:cNvPr id="3" name="Content Placeholder 2"/>
          <p:cNvSpPr>
            <a:spLocks noGrp="1"/>
          </p:cNvSpPr>
          <p:nvPr>
            <p:ph idx="1"/>
          </p:nvPr>
        </p:nvSpPr>
        <p:spPr>
          <a:xfrm>
            <a:off x="609601" y="1151906"/>
            <a:ext cx="9318170" cy="5035137"/>
          </a:xfrm>
        </p:spPr>
        <p:txBody>
          <a:bodyPr>
            <a:normAutofit fontScale="85000" lnSpcReduction="20000"/>
          </a:bodyPr>
          <a:lstStyle/>
          <a:p>
            <a:r>
              <a:rPr lang="en-US" dirty="0"/>
              <a:t>Wear gloves that fit appropriately. </a:t>
            </a:r>
          </a:p>
          <a:p>
            <a:pPr marL="0" indent="0">
              <a:buNone/>
            </a:pPr>
            <a:r>
              <a:rPr lang="en-US" dirty="0"/>
              <a:t>    (Select gloves according to hand size)</a:t>
            </a:r>
          </a:p>
          <a:p>
            <a:pPr marL="0" indent="0">
              <a:buNone/>
            </a:pPr>
            <a:endParaRPr lang="en-US" dirty="0"/>
          </a:p>
          <a:p>
            <a:r>
              <a:rPr lang="en-US" dirty="0"/>
              <a:t>Do not wear the same pair of gloves between patients.</a:t>
            </a:r>
          </a:p>
          <a:p>
            <a:endParaRPr lang="en-US" dirty="0"/>
          </a:p>
          <a:p>
            <a:r>
              <a:rPr lang="en-US" dirty="0"/>
              <a:t>Do not wash gloves for the purpose of reuse.</a:t>
            </a:r>
          </a:p>
          <a:p>
            <a:pPr marL="0" indent="0">
              <a:buNone/>
            </a:pPr>
            <a:endParaRPr lang="en-US" dirty="0"/>
          </a:p>
          <a:p>
            <a:r>
              <a:rPr lang="en-US" dirty="0"/>
              <a:t>Remove gloves after each patient contact.</a:t>
            </a:r>
          </a:p>
          <a:p>
            <a:pPr marL="0" indent="0">
              <a:buNone/>
            </a:pPr>
            <a:r>
              <a:rPr lang="en-US" dirty="0"/>
              <a:t> </a:t>
            </a:r>
          </a:p>
          <a:p>
            <a:r>
              <a:rPr lang="en-US" dirty="0"/>
              <a:t>Perform hand hygiene immediately after removing gloves.</a:t>
            </a:r>
          </a:p>
          <a:p>
            <a:pPr marL="0" indent="0">
              <a:buNone/>
            </a:pPr>
            <a:endParaRPr lang="en-US" dirty="0"/>
          </a:p>
          <a:p>
            <a:r>
              <a:rPr lang="en-US" dirty="0"/>
              <a:t>Gloves do not replace hand hygiene.</a:t>
            </a:r>
          </a:p>
          <a:p>
            <a:endParaRPr lang="en-US" dirty="0"/>
          </a:p>
        </p:txBody>
      </p:sp>
      <p:pic>
        <p:nvPicPr>
          <p:cNvPr id="4" name="Picture 3"/>
          <p:cNvPicPr>
            <a:picLocks noChangeAspect="1"/>
          </p:cNvPicPr>
          <p:nvPr/>
        </p:nvPicPr>
        <p:blipFill>
          <a:blip r:embed="rId3"/>
          <a:stretch>
            <a:fillRect/>
          </a:stretch>
        </p:blipFill>
        <p:spPr>
          <a:xfrm>
            <a:off x="9206803" y="1421027"/>
            <a:ext cx="2818883" cy="3048668"/>
          </a:xfrm>
          <a:prstGeom prst="rect">
            <a:avLst/>
          </a:prstGeom>
        </p:spPr>
      </p:pic>
    </p:spTree>
    <p:extLst>
      <p:ext uri="{BB962C8B-B14F-4D97-AF65-F5344CB8AC3E}">
        <p14:creationId xmlns:p14="http://schemas.microsoft.com/office/powerpoint/2010/main" val="39547962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5916B9-C792-4224-BF05-F862022264A8}"/>
              </a:ext>
            </a:extLst>
          </p:cNvPr>
          <p:cNvSpPr>
            <a:spLocks noGrp="1"/>
          </p:cNvSpPr>
          <p:nvPr>
            <p:ph type="title"/>
          </p:nvPr>
        </p:nvSpPr>
        <p:spPr/>
        <p:txBody>
          <a:bodyPr/>
          <a:lstStyle/>
          <a:p>
            <a:r>
              <a:rPr lang="en-US" dirty="0"/>
              <a:t>Gowns </a:t>
            </a:r>
          </a:p>
        </p:txBody>
      </p:sp>
      <p:sp>
        <p:nvSpPr>
          <p:cNvPr id="3" name="Content Placeholder 2">
            <a:extLst>
              <a:ext uri="{FF2B5EF4-FFF2-40B4-BE49-F238E27FC236}">
                <a16:creationId xmlns:a16="http://schemas.microsoft.com/office/drawing/2014/main" id="{4131673B-C52C-4B78-99BD-05B9CBA0B6EB}"/>
              </a:ext>
            </a:extLst>
          </p:cNvPr>
          <p:cNvSpPr>
            <a:spLocks noGrp="1"/>
          </p:cNvSpPr>
          <p:nvPr>
            <p:ph idx="1"/>
          </p:nvPr>
        </p:nvSpPr>
        <p:spPr>
          <a:xfrm>
            <a:off x="368135" y="2088925"/>
            <a:ext cx="6662057" cy="3836862"/>
          </a:xfrm>
        </p:spPr>
        <p:txBody>
          <a:bodyPr>
            <a:normAutofit/>
          </a:bodyPr>
          <a:lstStyle/>
          <a:p>
            <a:r>
              <a:rPr lang="en-US" dirty="0"/>
              <a:t>Gowns are used as barrier protection between the patient/environment and the healthcare worker.</a:t>
            </a:r>
          </a:p>
          <a:p>
            <a:endParaRPr lang="en-US" dirty="0"/>
          </a:p>
          <a:p>
            <a:r>
              <a:rPr lang="en-US" dirty="0"/>
              <a:t>Gowns are single </a:t>
            </a:r>
            <a:r>
              <a:rPr lang="en-US"/>
              <a:t>use only.</a:t>
            </a:r>
            <a:endParaRPr lang="en-US" dirty="0"/>
          </a:p>
        </p:txBody>
      </p:sp>
      <p:sp>
        <p:nvSpPr>
          <p:cNvPr id="4" name="Slide Number Placeholder 3">
            <a:extLst>
              <a:ext uri="{FF2B5EF4-FFF2-40B4-BE49-F238E27FC236}">
                <a16:creationId xmlns:a16="http://schemas.microsoft.com/office/drawing/2014/main" id="{B2C007B1-A97B-48F9-A74F-0F397B5F1002}"/>
              </a:ext>
            </a:extLst>
          </p:cNvPr>
          <p:cNvSpPr>
            <a:spLocks noGrp="1"/>
          </p:cNvSpPr>
          <p:nvPr>
            <p:ph type="sldNum" sz="quarter" idx="12"/>
          </p:nvPr>
        </p:nvSpPr>
        <p:spPr/>
        <p:txBody>
          <a:bodyPr/>
          <a:lstStyle/>
          <a:p>
            <a:fld id="{CA801905-C5F5-7943-85B0-6126D52C8FFD}" type="slidenum">
              <a:rPr lang="en-US" smtClean="0"/>
              <a:t>9</a:t>
            </a:fld>
            <a:endParaRPr lang="en-US" dirty="0"/>
          </a:p>
        </p:txBody>
      </p:sp>
      <p:pic>
        <p:nvPicPr>
          <p:cNvPr id="6" name="Picture 5">
            <a:extLst>
              <a:ext uri="{FF2B5EF4-FFF2-40B4-BE49-F238E27FC236}">
                <a16:creationId xmlns:a16="http://schemas.microsoft.com/office/drawing/2014/main" id="{9DB0A5F1-B40E-4BC7-AA58-34318B4D2911}"/>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7529467" y="688157"/>
            <a:ext cx="4052933" cy="4845327"/>
          </a:xfrm>
          <a:prstGeom prst="rect">
            <a:avLst/>
          </a:prstGeom>
        </p:spPr>
      </p:pic>
    </p:spTree>
    <p:extLst>
      <p:ext uri="{BB962C8B-B14F-4D97-AF65-F5344CB8AC3E}">
        <p14:creationId xmlns:p14="http://schemas.microsoft.com/office/powerpoint/2010/main" val="1172514312"/>
      </p:ext>
    </p:extLst>
  </p:cSld>
  <p:clrMapOvr>
    <a:masterClrMapping/>
  </p:clrMapOvr>
</p:sld>
</file>

<file path=ppt/theme/theme1.xml><?xml version="1.0" encoding="utf-8"?>
<a:theme xmlns:a="http://schemas.openxmlformats.org/drawingml/2006/main" name="Office Theme">
  <a:themeElements>
    <a:clrScheme name="Custom 13">
      <a:dk1>
        <a:sysClr val="windowText" lastClr="000000"/>
      </a:dk1>
      <a:lt1>
        <a:sysClr val="window" lastClr="FFFFFF"/>
      </a:lt1>
      <a:dk2>
        <a:srgbClr val="1F497D"/>
      </a:dk2>
      <a:lt2>
        <a:srgbClr val="EEECE1"/>
      </a:lt2>
      <a:accent1>
        <a:srgbClr val="172E77"/>
      </a:accent1>
      <a:accent2>
        <a:srgbClr val="F6791F"/>
      </a:accent2>
      <a:accent3>
        <a:srgbClr val="3884BF"/>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Custom 14">
      <a:dk1>
        <a:sysClr val="windowText" lastClr="000000"/>
      </a:dk1>
      <a:lt1>
        <a:sysClr val="window" lastClr="FFFFFF"/>
      </a:lt1>
      <a:dk2>
        <a:srgbClr val="1F497D"/>
      </a:dk2>
      <a:lt2>
        <a:srgbClr val="EEECE1"/>
      </a:lt2>
      <a:accent1>
        <a:srgbClr val="172E77"/>
      </a:accent1>
      <a:accent2>
        <a:srgbClr val="F6791F"/>
      </a:accent2>
      <a:accent3>
        <a:srgbClr val="3884BF"/>
      </a:accent3>
      <a:accent4>
        <a:srgbClr val="88CBE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3_Office Theme">
  <a:themeElements>
    <a:clrScheme name="Custom 13">
      <a:dk1>
        <a:sysClr val="windowText" lastClr="000000"/>
      </a:dk1>
      <a:lt1>
        <a:sysClr val="window" lastClr="FFFFFF"/>
      </a:lt1>
      <a:dk2>
        <a:srgbClr val="1F497D"/>
      </a:dk2>
      <a:lt2>
        <a:srgbClr val="EEECE1"/>
      </a:lt2>
      <a:accent1>
        <a:srgbClr val="172E77"/>
      </a:accent1>
      <a:accent2>
        <a:srgbClr val="F6791F"/>
      </a:accent2>
      <a:accent3>
        <a:srgbClr val="3884BF"/>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2_Office Theme">
  <a:themeElements>
    <a:clrScheme name="Custom 14">
      <a:dk1>
        <a:sysClr val="windowText" lastClr="000000"/>
      </a:dk1>
      <a:lt1>
        <a:sysClr val="window" lastClr="FFFFFF"/>
      </a:lt1>
      <a:dk2>
        <a:srgbClr val="1F497D"/>
      </a:dk2>
      <a:lt2>
        <a:srgbClr val="EEECE1"/>
      </a:lt2>
      <a:accent1>
        <a:srgbClr val="172E77"/>
      </a:accent1>
      <a:accent2>
        <a:srgbClr val="F6791F"/>
      </a:accent2>
      <a:accent3>
        <a:srgbClr val="3884BF"/>
      </a:accent3>
      <a:accent4>
        <a:srgbClr val="88CBE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B261B8D1E7B3C42820D773FFEEDC86C" ma:contentTypeVersion="0" ma:contentTypeDescription="Create a new document." ma:contentTypeScope="" ma:versionID="bf3b530b5d1b33daf31857354b75b904">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0C272C5-BC4D-42BE-AA92-37F07141518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CAF53F6B-4158-41DF-8B77-FF67DD8EBF4E}">
  <ds:schemaRefs>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http://www.w3.org/XML/1998/namespace"/>
  </ds:schemaRefs>
</ds:datastoreItem>
</file>

<file path=customXml/itemProps3.xml><?xml version="1.0" encoding="utf-8"?>
<ds:datastoreItem xmlns:ds="http://schemas.openxmlformats.org/officeDocument/2006/customXml" ds:itemID="{7C3529BF-5A9A-413A-926D-160FAB4CEB0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8500</TotalTime>
  <Words>2313</Words>
  <Application>Microsoft Office PowerPoint</Application>
  <PresentationFormat>Widescreen</PresentationFormat>
  <Paragraphs>249</Paragraphs>
  <Slides>29</Slides>
  <Notes>26</Notes>
  <HiddenSlides>0</HiddenSlides>
  <MMClips>0</MMClips>
  <ScaleCrop>false</ScaleCrop>
  <HeadingPairs>
    <vt:vector size="6" baseType="variant">
      <vt:variant>
        <vt:lpstr>Fonts Used</vt:lpstr>
      </vt:variant>
      <vt:variant>
        <vt:i4>4</vt:i4>
      </vt:variant>
      <vt:variant>
        <vt:lpstr>Theme</vt:lpstr>
      </vt:variant>
      <vt:variant>
        <vt:i4>4</vt:i4>
      </vt:variant>
      <vt:variant>
        <vt:lpstr>Slide Titles</vt:lpstr>
      </vt:variant>
      <vt:variant>
        <vt:i4>29</vt:i4>
      </vt:variant>
    </vt:vector>
  </HeadingPairs>
  <TitlesOfParts>
    <vt:vector size="37" baseType="lpstr">
      <vt:lpstr>Arial</vt:lpstr>
      <vt:lpstr>Calibri</vt:lpstr>
      <vt:lpstr>Gill Sans MT</vt:lpstr>
      <vt:lpstr>Wingdings</vt:lpstr>
      <vt:lpstr>Office Theme</vt:lpstr>
      <vt:lpstr>1_Office Theme</vt:lpstr>
      <vt:lpstr>3_Office Theme</vt:lpstr>
      <vt:lpstr>2_Office Theme</vt:lpstr>
      <vt:lpstr>[insert facility name] Infection Prevention and Control  COVID-19 Education</vt:lpstr>
      <vt:lpstr>This presentation will provide a review of:</vt:lpstr>
      <vt:lpstr>Hand Hygiene </vt:lpstr>
      <vt:lpstr>PowerPoint Presentation</vt:lpstr>
      <vt:lpstr>PowerPoint Presentation</vt:lpstr>
      <vt:lpstr>Enhanced Contact Isolation for Long Term Care</vt:lpstr>
      <vt:lpstr>Enhanced Contact Isolation for Long Term Care</vt:lpstr>
      <vt:lpstr>Gloves </vt:lpstr>
      <vt:lpstr>Gowns </vt:lpstr>
      <vt:lpstr>Eye Protection </vt:lpstr>
      <vt:lpstr>Facemask </vt:lpstr>
      <vt:lpstr>N95 Respirator </vt:lpstr>
      <vt:lpstr>COVID-19 PPE Grid by Location for All Staff</vt:lpstr>
      <vt:lpstr>PowerPoint Presentation</vt:lpstr>
      <vt:lpstr>PowerPoint Presentation</vt:lpstr>
      <vt:lpstr>PowerPoint Presentation</vt:lpstr>
      <vt:lpstr>PPE Guidance Posters</vt:lpstr>
      <vt:lpstr> Click here to view  Donning &amp; Doffing Procedure: Droplet + Contact + Eye Protection  </vt:lpstr>
      <vt:lpstr>PowerPoint Presentation</vt:lpstr>
      <vt:lpstr>Facemask Tips</vt:lpstr>
      <vt:lpstr>Extended Use vs. Reuse</vt:lpstr>
      <vt:lpstr>Extended Use of N95 Respirator</vt:lpstr>
      <vt:lpstr>N95 Reuse: Definition of 5 Uses </vt:lpstr>
      <vt:lpstr>Extended Use and Reuse Reminders for Procedure Masks, N95 Respirators and Eye Protection</vt:lpstr>
      <vt:lpstr>Storage of Eye Protection</vt:lpstr>
      <vt:lpstr>Environmental Cleaning and Disinfection</vt:lpstr>
      <vt:lpstr>Preventing the Spread of COVID-19 in Breakrooms</vt:lpstr>
      <vt:lpstr>Preventing Cross Contamination</vt:lpstr>
      <vt:lpstr>Questions?</vt:lpstr>
    </vt:vector>
  </TitlesOfParts>
  <Company>DweckDesign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Dweck</dc:creator>
  <cp:lastModifiedBy>Sassu, Paul</cp:lastModifiedBy>
  <cp:revision>440</cp:revision>
  <cp:lastPrinted>2016-04-15T15:28:51Z</cp:lastPrinted>
  <dcterms:created xsi:type="dcterms:W3CDTF">2015-08-07T15:27:57Z</dcterms:created>
  <dcterms:modified xsi:type="dcterms:W3CDTF">2021-01-19T22:49:12Z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0x0101002B261B8D1E7B3C42820D773FFEEDC86C</vt:lpwstr>
  </property>
</Properties>
</file>