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sldIdLst>
    <p:sldId id="260" r:id="rId6"/>
    <p:sldId id="257" r:id="rId7"/>
    <p:sldId id="261" r:id="rId8"/>
    <p:sldId id="262" r:id="rId9"/>
    <p:sldId id="264" r:id="rId10"/>
    <p:sldId id="263" r:id="rId11"/>
    <p:sldId id="297" r:id="rId12"/>
    <p:sldId id="298" r:id="rId13"/>
    <p:sldId id="301" r:id="rId14"/>
  </p:sldIdLst>
  <p:sldSz cx="12192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52" userDrawn="1">
          <p15:clr>
            <a:srgbClr val="A4A3A4"/>
          </p15:clr>
        </p15:guide>
        <p15:guide id="2" pos="3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5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7" autoAdjust="0"/>
    <p:restoredTop sz="94762"/>
  </p:normalViewPr>
  <p:slideViewPr>
    <p:cSldViewPr snapToGrid="0" snapToObjects="1" showGuides="1">
      <p:cViewPr varScale="1">
        <p:scale>
          <a:sx n="91" d="100"/>
          <a:sy n="91" d="100"/>
        </p:scale>
        <p:origin x="1248" y="184"/>
      </p:cViewPr>
      <p:guideLst>
        <p:guide orient="horz" pos="852"/>
        <p:guide pos="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13825"/>
            <a:ext cx="10972800" cy="1960034"/>
          </a:xfrm>
        </p:spPr>
        <p:txBody>
          <a:bodyPr>
            <a:noAutofit/>
          </a:bodyPr>
          <a:lstStyle>
            <a:lvl1pPr algn="ctr"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739842"/>
            <a:ext cx="109728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609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FA67-A252-974B-A551-44BECC331CC5}" type="datetimeFigureOut">
              <a:rPr lang="en-US" smtClean="0"/>
              <a:t>8/31/22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905-C5F5-7943-85B0-6126D52C8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8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FA67-A252-974B-A551-44BECC331CC5}" type="datetimeFigureOut">
              <a:rPr lang="en-US" smtClean="0"/>
              <a:t>8/31/22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905-C5F5-7943-85B0-6126D52C8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54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350434"/>
            <a:ext cx="2743200" cy="6781084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350434"/>
            <a:ext cx="8026400" cy="678108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FA67-A252-974B-A551-44BECC331CC5}" type="datetimeFigureOut">
              <a:rPr lang="en-US" smtClean="0"/>
              <a:t>8/31/22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905-C5F5-7943-85B0-6126D52C8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41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F48C5A-BD74-8541-B2AC-41C8C2F5E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FA67-A252-974B-A551-44BECC331CC5}" type="datetimeFigureOut">
              <a:rPr lang="en-US" smtClean="0"/>
              <a:pPr/>
              <a:t>8/31/22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0680DA-1647-284B-9875-9479CCA5E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DD51E8-0C14-A54D-ABA8-B0CC92BF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905-C5F5-7943-85B0-6126D52C8FF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56D8023B-9C7D-A44B-AE76-3E121CE569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32001" y="3529230"/>
            <a:ext cx="8274644" cy="104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051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13825"/>
            <a:ext cx="10972800" cy="1960034"/>
          </a:xfrm>
        </p:spPr>
        <p:txBody>
          <a:bodyPr>
            <a:noAutofit/>
          </a:bodyPr>
          <a:lstStyle>
            <a:lvl1pPr algn="ctr"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739842"/>
            <a:ext cx="10972800" cy="23368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609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FA67-A252-974B-A551-44BECC331CC5}" type="datetimeFigureOut">
              <a:rPr lang="en-US" smtClean="0"/>
              <a:t>8/31/22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905-C5F5-7943-85B0-6126D52C8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32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FA67-A252-974B-A551-44BECC331CC5}" type="datetimeFigureOut">
              <a:rPr lang="en-US" smtClean="0"/>
              <a:t>8/31/22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905-C5F5-7943-85B0-6126D52C8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41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86458"/>
            <a:ext cx="10972800" cy="1605511"/>
          </a:xfrm>
        </p:spPr>
        <p:txBody>
          <a:bodyPr anchor="t">
            <a:normAutofit/>
          </a:bodyPr>
          <a:lstStyle>
            <a:lvl1pPr algn="l">
              <a:defRPr sz="3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875619"/>
            <a:ext cx="10972800" cy="2000249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bg1"/>
                </a:solidFill>
              </a:defRPr>
            </a:lvl1pPr>
            <a:lvl2pPr marL="60960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1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82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43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803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64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25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86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FA67-A252-974B-A551-44BECC331CC5}" type="datetimeFigureOut">
              <a:rPr lang="en-US" smtClean="0"/>
              <a:t>8/31/22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905-C5F5-7943-85B0-6126D52C8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86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880042"/>
            <a:ext cx="5384800" cy="5251477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880043"/>
            <a:ext cx="5384800" cy="5251479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FA67-A252-974B-A551-44BECC331CC5}" type="datetimeFigureOut">
              <a:rPr lang="en-US" smtClean="0"/>
              <a:t>8/31/22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905-C5F5-7943-85B0-6126D52C8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43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898040"/>
            <a:ext cx="5386917" cy="853017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609608" indent="0">
              <a:buNone/>
              <a:defRPr sz="2667" b="1"/>
            </a:lvl2pPr>
            <a:lvl3pPr marL="1219215" indent="0">
              <a:buNone/>
              <a:defRPr sz="2400" b="1"/>
            </a:lvl3pPr>
            <a:lvl4pPr marL="1828823" indent="0">
              <a:buNone/>
              <a:defRPr sz="2133" b="1"/>
            </a:lvl4pPr>
            <a:lvl5pPr marL="2438430" indent="0">
              <a:buNone/>
              <a:defRPr sz="2133" b="1"/>
            </a:lvl5pPr>
            <a:lvl6pPr marL="3048038" indent="0">
              <a:buNone/>
              <a:defRPr sz="2133" b="1"/>
            </a:lvl6pPr>
            <a:lvl7pPr marL="3657646" indent="0">
              <a:buNone/>
              <a:defRPr sz="2133" b="1"/>
            </a:lvl7pPr>
            <a:lvl8pPr marL="4267253" indent="0">
              <a:buNone/>
              <a:defRPr sz="2133" b="1"/>
            </a:lvl8pPr>
            <a:lvl9pPr marL="4876861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3967650"/>
            <a:ext cx="5386917" cy="416386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2898040"/>
            <a:ext cx="5389033" cy="853017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609608" indent="0">
              <a:buNone/>
              <a:defRPr sz="2667" b="1"/>
            </a:lvl2pPr>
            <a:lvl3pPr marL="1219215" indent="0">
              <a:buNone/>
              <a:defRPr sz="2400" b="1"/>
            </a:lvl3pPr>
            <a:lvl4pPr marL="1828823" indent="0">
              <a:buNone/>
              <a:defRPr sz="2133" b="1"/>
            </a:lvl4pPr>
            <a:lvl5pPr marL="2438430" indent="0">
              <a:buNone/>
              <a:defRPr sz="2133" b="1"/>
            </a:lvl5pPr>
            <a:lvl6pPr marL="3048038" indent="0">
              <a:buNone/>
              <a:defRPr sz="2133" b="1"/>
            </a:lvl6pPr>
            <a:lvl7pPr marL="3657646" indent="0">
              <a:buNone/>
              <a:defRPr sz="2133" b="1"/>
            </a:lvl7pPr>
            <a:lvl8pPr marL="4267253" indent="0">
              <a:buNone/>
              <a:defRPr sz="2133" b="1"/>
            </a:lvl8pPr>
            <a:lvl9pPr marL="4876861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3967650"/>
            <a:ext cx="5389033" cy="416386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FA67-A252-974B-A551-44BECC331CC5}" type="datetimeFigureOut">
              <a:rPr lang="en-US" smtClean="0"/>
              <a:t>8/31/22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905-C5F5-7943-85B0-6126D52C8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27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FA67-A252-974B-A551-44BECC331CC5}" type="datetimeFigureOut">
              <a:rPr lang="en-US" smtClean="0"/>
              <a:t>8/31/22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905-C5F5-7943-85B0-6126D52C8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6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FA67-A252-974B-A551-44BECC331CC5}" type="datetimeFigureOut">
              <a:rPr lang="en-US" smtClean="0"/>
              <a:t>8/31/22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905-C5F5-7943-85B0-6126D52C8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69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FA67-A252-974B-A551-44BECC331CC5}" type="datetimeFigureOut">
              <a:rPr lang="en-US" smtClean="0"/>
              <a:t>8/31/22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905-C5F5-7943-85B0-6126D52C8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89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1350434"/>
            <a:ext cx="4011084" cy="1716516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350435"/>
            <a:ext cx="6815668" cy="6817785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3182301"/>
            <a:ext cx="4011084" cy="4985918"/>
          </a:xfrm>
        </p:spPr>
        <p:txBody>
          <a:bodyPr/>
          <a:lstStyle>
            <a:lvl1pPr marL="0" indent="0">
              <a:buNone/>
              <a:defRPr sz="1867"/>
            </a:lvl1pPr>
            <a:lvl2pPr marL="609608" indent="0">
              <a:buNone/>
              <a:defRPr sz="1600"/>
            </a:lvl2pPr>
            <a:lvl3pPr marL="1219215" indent="0">
              <a:buNone/>
              <a:defRPr sz="1333"/>
            </a:lvl3pPr>
            <a:lvl4pPr marL="1828823" indent="0">
              <a:buNone/>
              <a:defRPr sz="1200"/>
            </a:lvl4pPr>
            <a:lvl5pPr marL="2438430" indent="0">
              <a:buNone/>
              <a:defRPr sz="1200"/>
            </a:lvl5pPr>
            <a:lvl6pPr marL="3048038" indent="0">
              <a:buNone/>
              <a:defRPr sz="1200"/>
            </a:lvl6pPr>
            <a:lvl7pPr marL="3657646" indent="0">
              <a:buNone/>
              <a:defRPr sz="1200"/>
            </a:lvl7pPr>
            <a:lvl8pPr marL="4267253" indent="0">
              <a:buNone/>
              <a:defRPr sz="1200"/>
            </a:lvl8pPr>
            <a:lvl9pPr marL="4876861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FA67-A252-974B-A551-44BECC331CC5}" type="datetimeFigureOut">
              <a:rPr lang="en-US" smtClean="0"/>
              <a:t>8/31/22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905-C5F5-7943-85B0-6126D52C8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0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68" y="6400800"/>
            <a:ext cx="10977033" cy="755652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368" y="1350435"/>
            <a:ext cx="10977033" cy="5050366"/>
          </a:xfrm>
        </p:spPr>
        <p:txBody>
          <a:bodyPr/>
          <a:lstStyle>
            <a:lvl1pPr marL="0" indent="0">
              <a:buNone/>
              <a:defRPr sz="4267"/>
            </a:lvl1pPr>
            <a:lvl2pPr marL="609608" indent="0">
              <a:buNone/>
              <a:defRPr sz="3733"/>
            </a:lvl2pPr>
            <a:lvl3pPr marL="1219215" indent="0">
              <a:buNone/>
              <a:defRPr sz="3200"/>
            </a:lvl3pPr>
            <a:lvl4pPr marL="1828823" indent="0">
              <a:buNone/>
              <a:defRPr sz="2667"/>
            </a:lvl4pPr>
            <a:lvl5pPr marL="2438430" indent="0">
              <a:buNone/>
              <a:defRPr sz="2667"/>
            </a:lvl5pPr>
            <a:lvl6pPr marL="3048038" indent="0">
              <a:buNone/>
              <a:defRPr sz="2667"/>
            </a:lvl6pPr>
            <a:lvl7pPr marL="3657646" indent="0">
              <a:buNone/>
              <a:defRPr sz="2667"/>
            </a:lvl7pPr>
            <a:lvl8pPr marL="4267253" indent="0">
              <a:buNone/>
              <a:defRPr sz="2667"/>
            </a:lvl8pPr>
            <a:lvl9pPr marL="4876861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7254629"/>
            <a:ext cx="10972800" cy="639771"/>
          </a:xfrm>
        </p:spPr>
        <p:txBody>
          <a:bodyPr/>
          <a:lstStyle>
            <a:lvl1pPr marL="0" indent="0">
              <a:buNone/>
              <a:defRPr sz="1867"/>
            </a:lvl1pPr>
            <a:lvl2pPr marL="609608" indent="0">
              <a:buNone/>
              <a:defRPr sz="1600"/>
            </a:lvl2pPr>
            <a:lvl3pPr marL="1219215" indent="0">
              <a:buNone/>
              <a:defRPr sz="1333"/>
            </a:lvl3pPr>
            <a:lvl4pPr marL="1828823" indent="0">
              <a:buNone/>
              <a:defRPr sz="1200"/>
            </a:lvl4pPr>
            <a:lvl5pPr marL="2438430" indent="0">
              <a:buNone/>
              <a:defRPr sz="1200"/>
            </a:lvl5pPr>
            <a:lvl6pPr marL="3048038" indent="0">
              <a:buNone/>
              <a:defRPr sz="1200"/>
            </a:lvl6pPr>
            <a:lvl7pPr marL="3657646" indent="0">
              <a:buNone/>
              <a:defRPr sz="1200"/>
            </a:lvl7pPr>
            <a:lvl8pPr marL="4267253" indent="0">
              <a:buNone/>
              <a:defRPr sz="1200"/>
            </a:lvl8pPr>
            <a:lvl9pPr marL="487686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FA67-A252-974B-A551-44BECC331CC5}" type="datetimeFigureOut">
              <a:rPr lang="en-US" smtClean="0"/>
              <a:t>8/31/22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905-C5F5-7943-85B0-6126D52C8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685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FA67-A252-974B-A551-44BECC331CC5}" type="datetimeFigureOut">
              <a:rPr lang="en-US" smtClean="0"/>
              <a:t>8/31/22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905-C5F5-7943-85B0-6126D52C8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329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350434"/>
            <a:ext cx="2743200" cy="6781084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350434"/>
            <a:ext cx="8026400" cy="678108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FA67-A252-974B-A551-44BECC331CC5}" type="datetimeFigureOut">
              <a:rPr lang="en-US" smtClean="0"/>
              <a:t>8/31/22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905-C5F5-7943-85B0-6126D52C8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19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B78D91-D758-EF4D-9827-FFCE88F7A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FA67-A252-974B-A551-44BECC331CC5}" type="datetimeFigureOut">
              <a:rPr lang="en-US" smtClean="0"/>
              <a:pPr/>
              <a:t>8/31/22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ED7C6-3E54-7A44-8C66-D0D249B18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33C4BC-D360-AF47-A6B7-79FBCD96D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905-C5F5-7943-85B0-6126D52C8F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540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86458"/>
            <a:ext cx="10972800" cy="1605511"/>
          </a:xfrm>
        </p:spPr>
        <p:txBody>
          <a:bodyPr anchor="t">
            <a:normAutofit/>
          </a:bodyPr>
          <a:lstStyle>
            <a:lvl1pPr algn="l">
              <a:defRPr sz="3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875619"/>
            <a:ext cx="10972800" cy="2000249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60960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1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82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43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803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64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25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86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FA67-A252-974B-A551-44BECC331CC5}" type="datetimeFigureOut">
              <a:rPr lang="en-US" smtClean="0"/>
              <a:t>8/31/22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905-C5F5-7943-85B0-6126D52C8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35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880042"/>
            <a:ext cx="5384800" cy="5251477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880043"/>
            <a:ext cx="5384800" cy="5251479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FA67-A252-974B-A551-44BECC331CC5}" type="datetimeFigureOut">
              <a:rPr lang="en-US" smtClean="0"/>
              <a:t>8/31/22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905-C5F5-7943-85B0-6126D52C8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2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898040"/>
            <a:ext cx="5386917" cy="853017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609608" indent="0">
              <a:buNone/>
              <a:defRPr sz="2667" b="1"/>
            </a:lvl2pPr>
            <a:lvl3pPr marL="1219215" indent="0">
              <a:buNone/>
              <a:defRPr sz="2400" b="1"/>
            </a:lvl3pPr>
            <a:lvl4pPr marL="1828823" indent="0">
              <a:buNone/>
              <a:defRPr sz="2133" b="1"/>
            </a:lvl4pPr>
            <a:lvl5pPr marL="2438430" indent="0">
              <a:buNone/>
              <a:defRPr sz="2133" b="1"/>
            </a:lvl5pPr>
            <a:lvl6pPr marL="3048038" indent="0">
              <a:buNone/>
              <a:defRPr sz="2133" b="1"/>
            </a:lvl6pPr>
            <a:lvl7pPr marL="3657646" indent="0">
              <a:buNone/>
              <a:defRPr sz="2133" b="1"/>
            </a:lvl7pPr>
            <a:lvl8pPr marL="4267253" indent="0">
              <a:buNone/>
              <a:defRPr sz="2133" b="1"/>
            </a:lvl8pPr>
            <a:lvl9pPr marL="4876861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3967650"/>
            <a:ext cx="5386917" cy="416386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2898040"/>
            <a:ext cx="5389033" cy="853017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609608" indent="0">
              <a:buNone/>
              <a:defRPr sz="2667" b="1"/>
            </a:lvl2pPr>
            <a:lvl3pPr marL="1219215" indent="0">
              <a:buNone/>
              <a:defRPr sz="2400" b="1"/>
            </a:lvl3pPr>
            <a:lvl4pPr marL="1828823" indent="0">
              <a:buNone/>
              <a:defRPr sz="2133" b="1"/>
            </a:lvl4pPr>
            <a:lvl5pPr marL="2438430" indent="0">
              <a:buNone/>
              <a:defRPr sz="2133" b="1"/>
            </a:lvl5pPr>
            <a:lvl6pPr marL="3048038" indent="0">
              <a:buNone/>
              <a:defRPr sz="2133" b="1"/>
            </a:lvl6pPr>
            <a:lvl7pPr marL="3657646" indent="0">
              <a:buNone/>
              <a:defRPr sz="2133" b="1"/>
            </a:lvl7pPr>
            <a:lvl8pPr marL="4267253" indent="0">
              <a:buNone/>
              <a:defRPr sz="2133" b="1"/>
            </a:lvl8pPr>
            <a:lvl9pPr marL="4876861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3967650"/>
            <a:ext cx="5389033" cy="416386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FA67-A252-974B-A551-44BECC331CC5}" type="datetimeFigureOut">
              <a:rPr lang="en-US" smtClean="0"/>
              <a:t>8/31/22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905-C5F5-7943-85B0-6126D52C8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6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FA67-A252-974B-A551-44BECC331CC5}" type="datetimeFigureOut">
              <a:rPr lang="en-US" smtClean="0"/>
              <a:t>8/31/22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905-C5F5-7943-85B0-6126D52C8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40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FA67-A252-974B-A551-44BECC331CC5}" type="datetimeFigureOut">
              <a:rPr lang="en-US" smtClean="0"/>
              <a:t>8/31/22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905-C5F5-7943-85B0-6126D52C8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15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1350434"/>
            <a:ext cx="4011084" cy="1716516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350435"/>
            <a:ext cx="6815668" cy="6817785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3182301"/>
            <a:ext cx="4011084" cy="498591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09608" indent="0">
              <a:buNone/>
              <a:defRPr sz="1600"/>
            </a:lvl2pPr>
            <a:lvl3pPr marL="1219215" indent="0">
              <a:buNone/>
              <a:defRPr sz="1333"/>
            </a:lvl3pPr>
            <a:lvl4pPr marL="1828823" indent="0">
              <a:buNone/>
              <a:defRPr sz="1200"/>
            </a:lvl4pPr>
            <a:lvl5pPr marL="2438430" indent="0">
              <a:buNone/>
              <a:defRPr sz="1200"/>
            </a:lvl5pPr>
            <a:lvl6pPr marL="3048038" indent="0">
              <a:buNone/>
              <a:defRPr sz="1200"/>
            </a:lvl6pPr>
            <a:lvl7pPr marL="3657646" indent="0">
              <a:buNone/>
              <a:defRPr sz="1200"/>
            </a:lvl7pPr>
            <a:lvl8pPr marL="4267253" indent="0">
              <a:buNone/>
              <a:defRPr sz="1200"/>
            </a:lvl8pPr>
            <a:lvl9pPr marL="4876861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FA67-A252-974B-A551-44BECC331CC5}" type="datetimeFigureOut">
              <a:rPr lang="en-US" smtClean="0"/>
              <a:t>8/31/22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905-C5F5-7943-85B0-6126D52C8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7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68" y="6400800"/>
            <a:ext cx="10977033" cy="755652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368" y="1350435"/>
            <a:ext cx="10977033" cy="5050366"/>
          </a:xfrm>
        </p:spPr>
        <p:txBody>
          <a:bodyPr/>
          <a:lstStyle>
            <a:lvl1pPr marL="0" indent="0">
              <a:buNone/>
              <a:defRPr sz="4267"/>
            </a:lvl1pPr>
            <a:lvl2pPr marL="609608" indent="0">
              <a:buNone/>
              <a:defRPr sz="3733"/>
            </a:lvl2pPr>
            <a:lvl3pPr marL="1219215" indent="0">
              <a:buNone/>
              <a:defRPr sz="3200"/>
            </a:lvl3pPr>
            <a:lvl4pPr marL="1828823" indent="0">
              <a:buNone/>
              <a:defRPr sz="2667"/>
            </a:lvl4pPr>
            <a:lvl5pPr marL="2438430" indent="0">
              <a:buNone/>
              <a:defRPr sz="2667"/>
            </a:lvl5pPr>
            <a:lvl6pPr marL="3048038" indent="0">
              <a:buNone/>
              <a:defRPr sz="2667"/>
            </a:lvl6pPr>
            <a:lvl7pPr marL="3657646" indent="0">
              <a:buNone/>
              <a:defRPr sz="2667"/>
            </a:lvl7pPr>
            <a:lvl8pPr marL="4267253" indent="0">
              <a:buNone/>
              <a:defRPr sz="2667"/>
            </a:lvl8pPr>
            <a:lvl9pPr marL="4876861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7254629"/>
            <a:ext cx="10972800" cy="639771"/>
          </a:xfrm>
        </p:spPr>
        <p:txBody>
          <a:bodyPr/>
          <a:lstStyle>
            <a:lvl1pPr marL="0" indent="0">
              <a:buNone/>
              <a:defRPr sz="1867"/>
            </a:lvl1pPr>
            <a:lvl2pPr marL="609608" indent="0">
              <a:buNone/>
              <a:defRPr sz="1600"/>
            </a:lvl2pPr>
            <a:lvl3pPr marL="1219215" indent="0">
              <a:buNone/>
              <a:defRPr sz="1333"/>
            </a:lvl3pPr>
            <a:lvl4pPr marL="1828823" indent="0">
              <a:buNone/>
              <a:defRPr sz="1200"/>
            </a:lvl4pPr>
            <a:lvl5pPr marL="2438430" indent="0">
              <a:buNone/>
              <a:defRPr sz="1200"/>
            </a:lvl5pPr>
            <a:lvl6pPr marL="3048038" indent="0">
              <a:buNone/>
              <a:defRPr sz="1200"/>
            </a:lvl6pPr>
            <a:lvl7pPr marL="3657646" indent="0">
              <a:buNone/>
              <a:defRPr sz="1200"/>
            </a:lvl7pPr>
            <a:lvl8pPr marL="4267253" indent="0">
              <a:buNone/>
              <a:defRPr sz="1200"/>
            </a:lvl8pPr>
            <a:lvl9pPr marL="487686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FA67-A252-974B-A551-44BECC331CC5}" type="datetimeFigureOut">
              <a:rPr lang="en-US" smtClean="0"/>
              <a:t>8/31/22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905-C5F5-7943-85B0-6126D52C8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35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356041"/>
            <a:ext cx="10972800" cy="1524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337734"/>
            <a:ext cx="10972800" cy="46875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8131518"/>
            <a:ext cx="2844800" cy="48683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1920FA67-A252-974B-A551-44BECC331CC5}" type="datetimeFigureOut">
              <a:rPr lang="en-US" smtClean="0"/>
              <a:pPr/>
              <a:t>8/31/22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8131518"/>
            <a:ext cx="3860800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8131518"/>
            <a:ext cx="2844800" cy="48683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CA801905-C5F5-7943-85B0-6126D52C8F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2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609608" rtl="0" eaLnBrk="1" latinLnBrk="0" hangingPunct="1">
        <a:spcBef>
          <a:spcPct val="0"/>
        </a:spcBef>
        <a:buNone/>
        <a:defRPr sz="3000" b="1" i="0" kern="1200" baseline="0">
          <a:solidFill>
            <a:schemeClr val="accent3"/>
          </a:solidFill>
          <a:latin typeface="Arial"/>
          <a:ea typeface="+mj-ea"/>
          <a:cs typeface="+mj-cs"/>
        </a:defRPr>
      </a:lvl1pPr>
    </p:titleStyle>
    <p:bodyStyle>
      <a:lvl1pPr marL="457206" indent="-457206" algn="l" defTabSz="609608" rtl="0" eaLnBrk="1" latinLnBrk="0" hangingPunct="1">
        <a:spcBef>
          <a:spcPct val="20000"/>
        </a:spcBef>
        <a:buClr>
          <a:schemeClr val="accent2"/>
        </a:buClr>
        <a:buSzPct val="125000"/>
        <a:buFont typeface="Wingdings" charset="2"/>
        <a:buChar char="§"/>
        <a:defRPr sz="3200" kern="1200">
          <a:solidFill>
            <a:schemeClr val="accent1"/>
          </a:solidFill>
          <a:latin typeface="Arial"/>
          <a:ea typeface="+mn-ea"/>
          <a:cs typeface="+mn-cs"/>
        </a:defRPr>
      </a:lvl1pPr>
      <a:lvl2pPr marL="990613" indent="-381006" algn="l" defTabSz="609608" rtl="0" eaLnBrk="1" latinLnBrk="0" hangingPunct="1">
        <a:spcBef>
          <a:spcPct val="20000"/>
        </a:spcBef>
        <a:buClr>
          <a:schemeClr val="accent2"/>
        </a:buClr>
        <a:buSzPct val="125000"/>
        <a:buFont typeface="Wingdings" charset="2"/>
        <a:buChar char="§"/>
        <a:defRPr sz="2800" kern="1200">
          <a:solidFill>
            <a:schemeClr val="accent1"/>
          </a:solidFill>
          <a:latin typeface="Arial"/>
          <a:ea typeface="+mn-ea"/>
          <a:cs typeface="+mn-cs"/>
        </a:defRPr>
      </a:lvl2pPr>
      <a:lvl3pPr marL="1524019" indent="-304804" algn="l" defTabSz="609608" rtl="0" eaLnBrk="1" latinLnBrk="0" hangingPunct="1">
        <a:spcBef>
          <a:spcPct val="20000"/>
        </a:spcBef>
        <a:buClr>
          <a:schemeClr val="accent2"/>
        </a:buClr>
        <a:buSzPct val="125000"/>
        <a:buFont typeface="Wingdings" charset="2"/>
        <a:buChar char="§"/>
        <a:defRPr sz="2000" kern="1200">
          <a:solidFill>
            <a:schemeClr val="accent1"/>
          </a:solidFill>
          <a:latin typeface="Arial"/>
          <a:ea typeface="+mn-ea"/>
          <a:cs typeface="+mn-cs"/>
        </a:defRPr>
      </a:lvl3pPr>
      <a:lvl4pPr marL="2133627" indent="-304804" algn="l" defTabSz="609608" rtl="0" eaLnBrk="1" latinLnBrk="0" hangingPunct="1">
        <a:spcBef>
          <a:spcPct val="20000"/>
        </a:spcBef>
        <a:buClr>
          <a:schemeClr val="accent2"/>
        </a:buClr>
        <a:buSzPct val="125000"/>
        <a:buFont typeface="Wingdings" charset="2"/>
        <a:buChar char="§"/>
        <a:defRPr sz="1800" kern="1200">
          <a:solidFill>
            <a:schemeClr val="accent1"/>
          </a:solidFill>
          <a:latin typeface="Arial"/>
          <a:ea typeface="+mn-ea"/>
          <a:cs typeface="+mn-cs"/>
        </a:defRPr>
      </a:lvl4pPr>
      <a:lvl5pPr marL="2743234" indent="-304804" algn="l" defTabSz="609608" rtl="0" eaLnBrk="1" latinLnBrk="0" hangingPunct="1">
        <a:spcBef>
          <a:spcPct val="20000"/>
        </a:spcBef>
        <a:buClr>
          <a:schemeClr val="accent2"/>
        </a:buClr>
        <a:buSzPct val="125000"/>
        <a:buFont typeface="Wingdings" charset="2"/>
        <a:buChar char="§"/>
        <a:defRPr sz="1800" kern="1200">
          <a:solidFill>
            <a:schemeClr val="accent1"/>
          </a:solidFill>
          <a:latin typeface="Arial"/>
          <a:ea typeface="+mn-ea"/>
          <a:cs typeface="+mn-cs"/>
        </a:defRPr>
      </a:lvl5pPr>
      <a:lvl6pPr marL="3352842" indent="-304804" algn="l" defTabSz="609608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450" indent="-304804" algn="l" defTabSz="609608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2057" indent="-304804" algn="l" defTabSz="609608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665" indent="-304804" algn="l" defTabSz="609608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8" algn="l" defTabSz="6096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15" algn="l" defTabSz="6096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23" algn="l" defTabSz="6096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30" algn="l" defTabSz="6096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38" algn="l" defTabSz="6096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46" algn="l" defTabSz="6096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53" algn="l" defTabSz="6096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61" algn="l" defTabSz="6096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356041"/>
            <a:ext cx="10972800" cy="1524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337734"/>
            <a:ext cx="10972800" cy="46875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8131518"/>
            <a:ext cx="2844800" cy="48683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333">
                <a:solidFill>
                  <a:schemeClr val="accent3"/>
                </a:solidFill>
                <a:latin typeface="Arial"/>
              </a:defRPr>
            </a:lvl1pPr>
          </a:lstStyle>
          <a:p>
            <a:fld id="{1920FA67-A252-974B-A551-44BECC331CC5}" type="datetimeFigureOut">
              <a:rPr lang="en-US" smtClean="0"/>
              <a:pPr/>
              <a:t>8/31/22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8131518"/>
            <a:ext cx="3860800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accent3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8131518"/>
            <a:ext cx="2844800" cy="48683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333">
                <a:solidFill>
                  <a:schemeClr val="accent3"/>
                </a:solidFill>
                <a:latin typeface="Arial"/>
              </a:defRPr>
            </a:lvl1pPr>
          </a:lstStyle>
          <a:p>
            <a:fld id="{CA801905-C5F5-7943-85B0-6126D52C8F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56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609608" rtl="0" eaLnBrk="1" latinLnBrk="0" hangingPunct="1">
        <a:spcBef>
          <a:spcPct val="0"/>
        </a:spcBef>
        <a:buNone/>
        <a:defRPr sz="3000" b="1" i="0" kern="1200">
          <a:solidFill>
            <a:schemeClr val="accent4"/>
          </a:solidFill>
          <a:latin typeface="Arial"/>
          <a:ea typeface="+mj-ea"/>
          <a:cs typeface="+mj-cs"/>
        </a:defRPr>
      </a:lvl1pPr>
    </p:titleStyle>
    <p:bodyStyle>
      <a:lvl1pPr marL="457206" indent="-457206" algn="l" defTabSz="609608" rtl="0" eaLnBrk="1" latinLnBrk="0" hangingPunct="1">
        <a:spcBef>
          <a:spcPct val="20000"/>
        </a:spcBef>
        <a:buClr>
          <a:schemeClr val="accent2"/>
        </a:buClr>
        <a:buSzPct val="125000"/>
        <a:buFont typeface="Wingdings" charset="2"/>
        <a:buChar char="§"/>
        <a:defRPr sz="3600" kern="1200">
          <a:solidFill>
            <a:schemeClr val="bg1"/>
          </a:solidFill>
          <a:latin typeface="Arial"/>
          <a:ea typeface="+mn-ea"/>
          <a:cs typeface="+mn-cs"/>
        </a:defRPr>
      </a:lvl1pPr>
      <a:lvl2pPr marL="990613" indent="-381006" algn="l" defTabSz="609608" rtl="0" eaLnBrk="1" latinLnBrk="0" hangingPunct="1">
        <a:spcBef>
          <a:spcPct val="20000"/>
        </a:spcBef>
        <a:buClr>
          <a:schemeClr val="accent2"/>
        </a:buClr>
        <a:buSzPct val="125000"/>
        <a:buFont typeface="Wingdings" charset="2"/>
        <a:buChar char="§"/>
        <a:defRPr sz="3200" kern="1200">
          <a:solidFill>
            <a:schemeClr val="bg1"/>
          </a:solidFill>
          <a:latin typeface="Arial"/>
          <a:ea typeface="+mn-ea"/>
          <a:cs typeface="+mn-cs"/>
        </a:defRPr>
      </a:lvl2pPr>
      <a:lvl3pPr marL="1524019" indent="-304804" algn="l" defTabSz="609608" rtl="0" eaLnBrk="1" latinLnBrk="0" hangingPunct="1">
        <a:spcBef>
          <a:spcPct val="20000"/>
        </a:spcBef>
        <a:buClr>
          <a:schemeClr val="accent2"/>
        </a:buClr>
        <a:buSzPct val="125000"/>
        <a:buFont typeface="Wingdings" charset="2"/>
        <a:buChar char="§"/>
        <a:defRPr sz="2400" kern="1200">
          <a:solidFill>
            <a:schemeClr val="bg1"/>
          </a:solidFill>
          <a:latin typeface="Arial"/>
          <a:ea typeface="+mn-ea"/>
          <a:cs typeface="+mn-cs"/>
        </a:defRPr>
      </a:lvl3pPr>
      <a:lvl4pPr marL="2133627" indent="-304804" algn="l" defTabSz="609608" rtl="0" eaLnBrk="1" latinLnBrk="0" hangingPunct="1">
        <a:spcBef>
          <a:spcPct val="20000"/>
        </a:spcBef>
        <a:buClr>
          <a:schemeClr val="accent2"/>
        </a:buClr>
        <a:buSzPct val="125000"/>
        <a:buFont typeface="Wingdings" charset="2"/>
        <a:buChar char="§"/>
        <a:defRPr sz="2000" kern="1200">
          <a:solidFill>
            <a:schemeClr val="bg1"/>
          </a:solidFill>
          <a:latin typeface="Arial"/>
          <a:ea typeface="+mn-ea"/>
          <a:cs typeface="+mn-cs"/>
        </a:defRPr>
      </a:lvl4pPr>
      <a:lvl5pPr marL="2743234" indent="-304804" algn="l" defTabSz="609608" rtl="0" eaLnBrk="1" latinLnBrk="0" hangingPunct="1">
        <a:spcBef>
          <a:spcPct val="20000"/>
        </a:spcBef>
        <a:buClr>
          <a:schemeClr val="accent2"/>
        </a:buClr>
        <a:buSzPct val="125000"/>
        <a:buFont typeface="Wingdings" charset="2"/>
        <a:buChar char="§"/>
        <a:defRPr sz="2000" kern="1200">
          <a:solidFill>
            <a:schemeClr val="bg1"/>
          </a:solidFill>
          <a:latin typeface="Arial"/>
          <a:ea typeface="+mn-ea"/>
          <a:cs typeface="+mn-cs"/>
        </a:defRPr>
      </a:lvl5pPr>
      <a:lvl6pPr marL="3352842" indent="-304804" algn="l" defTabSz="609608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450" indent="-304804" algn="l" defTabSz="609608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2057" indent="-304804" algn="l" defTabSz="609608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665" indent="-304804" algn="l" defTabSz="609608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8" algn="l" defTabSz="6096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15" algn="l" defTabSz="6096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23" algn="l" defTabSz="6096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30" algn="l" defTabSz="6096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38" algn="l" defTabSz="6096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46" algn="l" defTabSz="6096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53" algn="l" defTabSz="6096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61" algn="l" defTabSz="6096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This is the Title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This is the subtitle</a:t>
            </a:r>
          </a:p>
        </p:txBody>
      </p:sp>
    </p:spTree>
    <p:extLst>
      <p:ext uri="{BB962C8B-B14F-4D97-AF65-F5344CB8AC3E}">
        <p14:creationId xmlns:p14="http://schemas.microsoft.com/office/powerpoint/2010/main" val="2607902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This is the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 list item </a:t>
            </a:r>
          </a:p>
          <a:p>
            <a:r>
              <a:rPr lang="en-US" dirty="0"/>
              <a:t>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  <a:p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</a:p>
        </p:txBody>
      </p:sp>
    </p:spTree>
    <p:extLst>
      <p:ext uri="{BB962C8B-B14F-4D97-AF65-F5344CB8AC3E}">
        <p14:creationId xmlns:p14="http://schemas.microsoft.com/office/powerpoint/2010/main" val="3501677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This is a Section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This is a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887946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This is the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is a list item </a:t>
            </a:r>
          </a:p>
          <a:p>
            <a:r>
              <a:rPr lang="en-US" dirty="0"/>
              <a:t>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  <a:p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is a list item </a:t>
            </a:r>
          </a:p>
          <a:p>
            <a:r>
              <a:rPr lang="en-US" dirty="0"/>
              <a:t>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  <a:p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</a:p>
        </p:txBody>
      </p:sp>
    </p:spTree>
    <p:extLst>
      <p:ext uri="{BB962C8B-B14F-4D97-AF65-F5344CB8AC3E}">
        <p14:creationId xmlns:p14="http://schemas.microsoft.com/office/powerpoint/2010/main" val="1361125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This is a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21403D-6DAC-582F-2A31-54BBDBF41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300572"/>
            <a:ext cx="12191999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1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This is a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is a list item </a:t>
            </a:r>
          </a:p>
          <a:p>
            <a:r>
              <a:rPr lang="en-US" dirty="0"/>
              <a:t>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  <a:p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3CEE9-B550-5BED-36D3-F24974D8A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508" y="2880041"/>
            <a:ext cx="4222185" cy="320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83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This is a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is a list item </a:t>
            </a:r>
          </a:p>
          <a:p>
            <a:r>
              <a:rPr lang="en-US" dirty="0"/>
              <a:t>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  <a:p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7EDBDC-3A55-6E0F-8AB4-0A61C112C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669" y="2880041"/>
            <a:ext cx="4243863" cy="322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9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This is a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is a list item </a:t>
            </a:r>
          </a:p>
          <a:p>
            <a:r>
              <a:rPr lang="en-US" dirty="0"/>
              <a:t>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  <a:p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E65BAA-25E4-FDB2-8327-B55F0BDFD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178" y="2880041"/>
            <a:ext cx="4206844" cy="319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90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D8D216-B6AF-669A-5033-CF6CFBCB6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086" y="3072326"/>
            <a:ext cx="7004538" cy="172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45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2E77"/>
      </a:accent1>
      <a:accent2>
        <a:srgbClr val="F6791F"/>
      </a:accent2>
      <a:accent3>
        <a:srgbClr val="3884BF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YCHHT2-PPTtemplate-portrait" id="{AEB779A9-DC08-2946-B4B1-17E7B2F3C776}" vid="{C266242C-5AC8-BB41-898C-CAEA28D66CB3}"/>
    </a:ext>
  </a:extLst>
</a:theme>
</file>

<file path=ppt/theme/theme2.xml><?xml version="1.0" encoding="utf-8"?>
<a:theme xmlns:a="http://schemas.openxmlformats.org/drawingml/2006/main" name="1_Office Theme">
  <a:themeElements>
    <a:clrScheme name="Custom 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2E77"/>
      </a:accent1>
      <a:accent2>
        <a:srgbClr val="F6791F"/>
      </a:accent2>
      <a:accent3>
        <a:srgbClr val="3884BF"/>
      </a:accent3>
      <a:accent4>
        <a:srgbClr val="88CBE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YCHHT2-PPTtemplate-portrait" id="{AEB779A9-DC08-2946-B4B1-17E7B2F3C776}" vid="{52F148E0-FB84-7049-B530-7CF109E6A67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261B8D1E7B3C42820D773FFEEDC86C" ma:contentTypeVersion="0" ma:contentTypeDescription="Create a new document." ma:contentTypeScope="" ma:versionID="bf3b530b5d1b33daf31857354b75b90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3529BF-5A9A-413A-926D-160FAB4CEB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C272C5-BC4D-42BE-AA92-37F0714151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AF53F6B-4158-41DF-8B77-FF67DD8EBF4E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2145</TotalTime>
  <Words>138</Words>
  <Application>Microsoft Macintosh PowerPoint</Application>
  <PresentationFormat>Custom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Wingdings</vt:lpstr>
      <vt:lpstr>Office Theme</vt:lpstr>
      <vt:lpstr>1_Office Theme</vt:lpstr>
      <vt:lpstr>This is the Title</vt:lpstr>
      <vt:lpstr>This is the title</vt:lpstr>
      <vt:lpstr>This is a Section Title</vt:lpstr>
      <vt:lpstr>This is the Title</vt:lpstr>
      <vt:lpstr>This is a Title</vt:lpstr>
      <vt:lpstr>This is a Title</vt:lpstr>
      <vt:lpstr>This is a Title</vt:lpstr>
      <vt:lpstr>This is a Title</vt:lpstr>
      <vt:lpstr>PowerPoint Presentation</vt:lpstr>
    </vt:vector>
  </TitlesOfParts>
  <Company>DweckDesign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Dweck</dc:creator>
  <cp:lastModifiedBy>Christensen, Anna</cp:lastModifiedBy>
  <cp:revision>54</cp:revision>
  <dcterms:created xsi:type="dcterms:W3CDTF">2015-08-07T15:27:57Z</dcterms:created>
  <dcterms:modified xsi:type="dcterms:W3CDTF">2022-09-01T02:50:20Z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0x0101002B261B8D1E7B3C42820D773FFEEDC86C</vt:lpwstr>
  </property>
</Properties>
</file>